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1"/>
  </p:notesMasterIdLst>
  <p:sldIdLst>
    <p:sldId id="317" r:id="rId2"/>
    <p:sldId id="308" r:id="rId3"/>
    <p:sldId id="314" r:id="rId4"/>
    <p:sldId id="321" r:id="rId5"/>
    <p:sldId id="311" r:id="rId6"/>
    <p:sldId id="318" r:id="rId7"/>
    <p:sldId id="323" r:id="rId8"/>
    <p:sldId id="336" r:id="rId9"/>
    <p:sldId id="324" r:id="rId10"/>
    <p:sldId id="326" r:id="rId11"/>
    <p:sldId id="337" r:id="rId12"/>
    <p:sldId id="328" r:id="rId13"/>
    <p:sldId id="329" r:id="rId14"/>
    <p:sldId id="330" r:id="rId15"/>
    <p:sldId id="338" r:id="rId16"/>
    <p:sldId id="334" r:id="rId17"/>
    <p:sldId id="333" r:id="rId18"/>
    <p:sldId id="29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FF8AD8"/>
    <a:srgbClr val="FFFC00"/>
    <a:srgbClr val="FFFD78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7522"/>
  </p:normalViewPr>
  <p:slideViewPr>
    <p:cSldViewPr snapToGrid="0">
      <p:cViewPr varScale="1">
        <p:scale>
          <a:sx n="82" d="100"/>
          <a:sy n="82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49C0D-D6E7-C348-A71F-CDACE26CAB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BF2A3CC-2AF6-4745-AEB9-5F5148F5676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Genetic predisposition, although there isn’t a single anxiety gene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A8AA22-7506-A140-BB12-E9C220BAF6D7}" type="parTrans" cxnId="{FBBBD65F-FDB6-414F-B8C0-238CF5D732A1}">
      <dgm:prSet/>
      <dgm:spPr/>
      <dgm:t>
        <a:bodyPr/>
        <a:lstStyle/>
        <a:p>
          <a:endParaRPr lang="en-GB"/>
        </a:p>
      </dgm:t>
    </dgm:pt>
    <dgm:pt modelId="{F19B7595-02F1-4243-B2BA-249F148E459B}" type="sibTrans" cxnId="{FBBBD65F-FDB6-414F-B8C0-238CF5D732A1}">
      <dgm:prSet/>
      <dgm:spPr/>
      <dgm:t>
        <a:bodyPr/>
        <a:lstStyle/>
        <a:p>
          <a:endParaRPr lang="en-GB"/>
        </a:p>
      </dgm:t>
    </dgm:pt>
    <dgm:pt modelId="{CC5D4C96-970E-B642-B7AE-AD28990FD1E4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Modelling from family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DAF4CE-63C9-8741-A20C-7AE9DEE28EA8}" type="parTrans" cxnId="{9D74615C-F9ED-2F40-9C12-12C147B49CDA}">
      <dgm:prSet/>
      <dgm:spPr/>
      <dgm:t>
        <a:bodyPr/>
        <a:lstStyle/>
        <a:p>
          <a:endParaRPr lang="en-GB"/>
        </a:p>
      </dgm:t>
    </dgm:pt>
    <dgm:pt modelId="{26EC02B9-9418-3943-9400-08376F478444}" type="sibTrans" cxnId="{9D74615C-F9ED-2F40-9C12-12C147B49CDA}">
      <dgm:prSet/>
      <dgm:spPr/>
      <dgm:t>
        <a:bodyPr/>
        <a:lstStyle/>
        <a:p>
          <a:endParaRPr lang="en-GB"/>
        </a:p>
      </dgm:t>
    </dgm:pt>
    <dgm:pt modelId="{2DE5E589-A3E9-AF49-9859-E4A758E6777D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Existential state of the world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AF571-2E51-E540-B88D-B4B5D3C2A551}" type="parTrans" cxnId="{8B04C7BC-CCA2-7E4A-A554-BD4FB1888A47}">
      <dgm:prSet/>
      <dgm:spPr/>
      <dgm:t>
        <a:bodyPr/>
        <a:lstStyle/>
        <a:p>
          <a:endParaRPr lang="en-GB"/>
        </a:p>
      </dgm:t>
    </dgm:pt>
    <dgm:pt modelId="{EC3BC574-3720-5F43-94CC-02F8B4608409}" type="sibTrans" cxnId="{8B04C7BC-CCA2-7E4A-A554-BD4FB1888A47}">
      <dgm:prSet/>
      <dgm:spPr/>
      <dgm:t>
        <a:bodyPr/>
        <a:lstStyle/>
        <a:p>
          <a:endParaRPr lang="en-GB"/>
        </a:p>
      </dgm:t>
    </dgm:pt>
    <dgm:pt modelId="{1176B110-C1B6-B945-BB17-4E3637114142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Their imaginations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8852B-C2E4-F54F-939C-FD24AC814843}" type="parTrans" cxnId="{39AD445C-7E6A-1D4B-AE2A-A008D92C83D2}">
      <dgm:prSet/>
      <dgm:spPr/>
      <dgm:t>
        <a:bodyPr/>
        <a:lstStyle/>
        <a:p>
          <a:endParaRPr lang="en-GB"/>
        </a:p>
      </dgm:t>
    </dgm:pt>
    <dgm:pt modelId="{7B2FD01A-9F8F-1B48-8772-1505A5F33D21}" type="sibTrans" cxnId="{39AD445C-7E6A-1D4B-AE2A-A008D92C83D2}">
      <dgm:prSet/>
      <dgm:spPr/>
      <dgm:t>
        <a:bodyPr/>
        <a:lstStyle/>
        <a:p>
          <a:endParaRPr lang="en-GB"/>
        </a:p>
      </dgm:t>
    </dgm:pt>
    <dgm:pt modelId="{744BB568-E9A7-BA42-B991-5549B998C5B2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Being more inclined to rigidity – requiring predictability and perfectionism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66818-0FDB-1F4A-B1E7-D1831BC291AE}" type="parTrans" cxnId="{56D355E7-DB66-654D-BB66-96B79CFD341B}">
      <dgm:prSet/>
      <dgm:spPr/>
      <dgm:t>
        <a:bodyPr/>
        <a:lstStyle/>
        <a:p>
          <a:endParaRPr lang="en-GB"/>
        </a:p>
      </dgm:t>
    </dgm:pt>
    <dgm:pt modelId="{4C057494-CDC5-9F45-860D-7B2D92F0ED8C}" type="sibTrans" cxnId="{56D355E7-DB66-654D-BB66-96B79CFD341B}">
      <dgm:prSet/>
      <dgm:spPr/>
      <dgm:t>
        <a:bodyPr/>
        <a:lstStyle/>
        <a:p>
          <a:endParaRPr lang="en-GB"/>
        </a:p>
      </dgm:t>
    </dgm:pt>
    <dgm:pt modelId="{75579B39-C704-AB49-AAE7-E664DF03B2EA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2400" dirty="0"/>
            <a:t>It is useful at times</a:t>
          </a:r>
          <a:endParaRPr lang="en-GB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B1136F-9A2B-364F-BD21-DD31FB55BBC1}" type="parTrans" cxnId="{2C87C0F7-C567-3C46-940D-460613C9FE6F}">
      <dgm:prSet/>
      <dgm:spPr/>
      <dgm:t>
        <a:bodyPr/>
        <a:lstStyle/>
        <a:p>
          <a:endParaRPr lang="en-GB"/>
        </a:p>
      </dgm:t>
    </dgm:pt>
    <dgm:pt modelId="{79C1320C-7903-2F48-96E8-04365FE0EC2D}" type="sibTrans" cxnId="{2C87C0F7-C567-3C46-940D-460613C9FE6F}">
      <dgm:prSet/>
      <dgm:spPr/>
      <dgm:t>
        <a:bodyPr/>
        <a:lstStyle/>
        <a:p>
          <a:endParaRPr lang="en-GB"/>
        </a:p>
      </dgm:t>
    </dgm:pt>
    <dgm:pt modelId="{74CA3644-71C7-AC44-BFE7-DC1A2AFD1311}" type="pres">
      <dgm:prSet presAssocID="{4D549C0D-D6E7-C348-A71F-CDACE26CAB3D}" presName="linear" presStyleCnt="0">
        <dgm:presLayoutVars>
          <dgm:animLvl val="lvl"/>
          <dgm:resizeHandles val="exact"/>
        </dgm:presLayoutVars>
      </dgm:prSet>
      <dgm:spPr/>
    </dgm:pt>
    <dgm:pt modelId="{CE0BBEDB-8265-9043-94F9-F1A3BAF22E56}" type="pres">
      <dgm:prSet presAssocID="{EBF2A3CC-2AF6-4745-AEB9-5F5148F567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200A699-1901-404F-9C42-E713483A4B4F}" type="pres">
      <dgm:prSet presAssocID="{F19B7595-02F1-4243-B2BA-249F148E459B}" presName="spacer" presStyleCnt="0"/>
      <dgm:spPr/>
    </dgm:pt>
    <dgm:pt modelId="{17BA175F-D2D4-A44A-8203-55D38DC90723}" type="pres">
      <dgm:prSet presAssocID="{CC5D4C96-970E-B642-B7AE-AD28990FD1E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D20FA17-AE78-B24D-8DC2-C998723E6660}" type="pres">
      <dgm:prSet presAssocID="{26EC02B9-9418-3943-9400-08376F478444}" presName="spacer" presStyleCnt="0"/>
      <dgm:spPr/>
    </dgm:pt>
    <dgm:pt modelId="{E0E5F8EC-2FB8-B748-B8A5-7EAACA75D5DB}" type="pres">
      <dgm:prSet presAssocID="{2DE5E589-A3E9-AF49-9859-E4A758E6777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AAFF712-1F1C-1F4A-8BD6-108A9AD66D89}" type="pres">
      <dgm:prSet presAssocID="{EC3BC574-3720-5F43-94CC-02F8B4608409}" presName="spacer" presStyleCnt="0"/>
      <dgm:spPr/>
    </dgm:pt>
    <dgm:pt modelId="{9BE66C6A-D0F0-C046-A080-D72E6CA4C9B5}" type="pres">
      <dgm:prSet presAssocID="{1176B110-C1B6-B945-BB17-4E36371141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BFA00C-54BD-A641-A1CD-6E3C3FC876D5}" type="pres">
      <dgm:prSet presAssocID="{7B2FD01A-9F8F-1B48-8772-1505A5F33D21}" presName="spacer" presStyleCnt="0"/>
      <dgm:spPr/>
    </dgm:pt>
    <dgm:pt modelId="{BD85CE1A-B340-1444-ABA1-D0DEA19BC4C1}" type="pres">
      <dgm:prSet presAssocID="{744BB568-E9A7-BA42-B991-5549B998C5B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5862D2-2FB7-504B-A29B-5C0AEBA36670}" type="pres">
      <dgm:prSet presAssocID="{4C057494-CDC5-9F45-860D-7B2D92F0ED8C}" presName="spacer" presStyleCnt="0"/>
      <dgm:spPr/>
    </dgm:pt>
    <dgm:pt modelId="{4B6AE4DF-6169-7741-8392-83BC53D7B144}" type="pres">
      <dgm:prSet presAssocID="{75579B39-C704-AB49-AAE7-E664DF03B2E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826300-29E0-D94F-BF08-328C89313F00}" type="presOf" srcId="{2DE5E589-A3E9-AF49-9859-E4A758E6777D}" destId="{E0E5F8EC-2FB8-B748-B8A5-7EAACA75D5DB}" srcOrd="0" destOrd="0" presId="urn:microsoft.com/office/officeart/2005/8/layout/vList2"/>
    <dgm:cxn modelId="{6EC64509-DE8C-2E46-BAFE-B106673BBB39}" type="presOf" srcId="{1176B110-C1B6-B945-BB17-4E3637114142}" destId="{9BE66C6A-D0F0-C046-A080-D72E6CA4C9B5}" srcOrd="0" destOrd="0" presId="urn:microsoft.com/office/officeart/2005/8/layout/vList2"/>
    <dgm:cxn modelId="{47E67E3A-E180-704E-A0DD-02AB09930282}" type="presOf" srcId="{75579B39-C704-AB49-AAE7-E664DF03B2EA}" destId="{4B6AE4DF-6169-7741-8392-83BC53D7B144}" srcOrd="0" destOrd="0" presId="urn:microsoft.com/office/officeart/2005/8/layout/vList2"/>
    <dgm:cxn modelId="{EB0EFE40-900F-5143-B2A6-306FF7FBE239}" type="presOf" srcId="{744BB568-E9A7-BA42-B991-5549B998C5B2}" destId="{BD85CE1A-B340-1444-ABA1-D0DEA19BC4C1}" srcOrd="0" destOrd="0" presId="urn:microsoft.com/office/officeart/2005/8/layout/vList2"/>
    <dgm:cxn modelId="{39AD445C-7E6A-1D4B-AE2A-A008D92C83D2}" srcId="{4D549C0D-D6E7-C348-A71F-CDACE26CAB3D}" destId="{1176B110-C1B6-B945-BB17-4E3637114142}" srcOrd="3" destOrd="0" parTransId="{BC88852B-C2E4-F54F-939C-FD24AC814843}" sibTransId="{7B2FD01A-9F8F-1B48-8772-1505A5F33D21}"/>
    <dgm:cxn modelId="{9D74615C-F9ED-2F40-9C12-12C147B49CDA}" srcId="{4D549C0D-D6E7-C348-A71F-CDACE26CAB3D}" destId="{CC5D4C96-970E-B642-B7AE-AD28990FD1E4}" srcOrd="1" destOrd="0" parTransId="{05DAF4CE-63C9-8741-A20C-7AE9DEE28EA8}" sibTransId="{26EC02B9-9418-3943-9400-08376F478444}"/>
    <dgm:cxn modelId="{FBBBD65F-FDB6-414F-B8C0-238CF5D732A1}" srcId="{4D549C0D-D6E7-C348-A71F-CDACE26CAB3D}" destId="{EBF2A3CC-2AF6-4745-AEB9-5F5148F56761}" srcOrd="0" destOrd="0" parTransId="{ADA8AA22-7506-A140-BB12-E9C220BAF6D7}" sibTransId="{F19B7595-02F1-4243-B2BA-249F148E459B}"/>
    <dgm:cxn modelId="{B520CD94-1023-0743-8C53-50D8E41D5560}" type="presOf" srcId="{4D549C0D-D6E7-C348-A71F-CDACE26CAB3D}" destId="{74CA3644-71C7-AC44-BFE7-DC1A2AFD1311}" srcOrd="0" destOrd="0" presId="urn:microsoft.com/office/officeart/2005/8/layout/vList2"/>
    <dgm:cxn modelId="{8B04C7BC-CCA2-7E4A-A554-BD4FB1888A47}" srcId="{4D549C0D-D6E7-C348-A71F-CDACE26CAB3D}" destId="{2DE5E589-A3E9-AF49-9859-E4A758E6777D}" srcOrd="2" destOrd="0" parTransId="{682AF571-2E51-E540-B88D-B4B5D3C2A551}" sibTransId="{EC3BC574-3720-5F43-94CC-02F8B4608409}"/>
    <dgm:cxn modelId="{B36219C6-7A74-EE4C-BF91-6F8591DE9C54}" type="presOf" srcId="{CC5D4C96-970E-B642-B7AE-AD28990FD1E4}" destId="{17BA175F-D2D4-A44A-8203-55D38DC90723}" srcOrd="0" destOrd="0" presId="urn:microsoft.com/office/officeart/2005/8/layout/vList2"/>
    <dgm:cxn modelId="{56D355E7-DB66-654D-BB66-96B79CFD341B}" srcId="{4D549C0D-D6E7-C348-A71F-CDACE26CAB3D}" destId="{744BB568-E9A7-BA42-B991-5549B998C5B2}" srcOrd="4" destOrd="0" parTransId="{1EC66818-0FDB-1F4A-B1E7-D1831BC291AE}" sibTransId="{4C057494-CDC5-9F45-860D-7B2D92F0ED8C}"/>
    <dgm:cxn modelId="{4F0882EF-1470-C445-AEB5-AC587F1C8CE2}" type="presOf" srcId="{EBF2A3CC-2AF6-4745-AEB9-5F5148F56761}" destId="{CE0BBEDB-8265-9043-94F9-F1A3BAF22E56}" srcOrd="0" destOrd="0" presId="urn:microsoft.com/office/officeart/2005/8/layout/vList2"/>
    <dgm:cxn modelId="{2C87C0F7-C567-3C46-940D-460613C9FE6F}" srcId="{4D549C0D-D6E7-C348-A71F-CDACE26CAB3D}" destId="{75579B39-C704-AB49-AAE7-E664DF03B2EA}" srcOrd="5" destOrd="0" parTransId="{F7B1136F-9A2B-364F-BD21-DD31FB55BBC1}" sibTransId="{79C1320C-7903-2F48-96E8-04365FE0EC2D}"/>
    <dgm:cxn modelId="{E58A7C83-4306-D744-9DCE-5080DE046040}" type="presParOf" srcId="{74CA3644-71C7-AC44-BFE7-DC1A2AFD1311}" destId="{CE0BBEDB-8265-9043-94F9-F1A3BAF22E56}" srcOrd="0" destOrd="0" presId="urn:microsoft.com/office/officeart/2005/8/layout/vList2"/>
    <dgm:cxn modelId="{42448A90-26BB-204D-85E4-F2095B895ECA}" type="presParOf" srcId="{74CA3644-71C7-AC44-BFE7-DC1A2AFD1311}" destId="{9200A699-1901-404F-9C42-E713483A4B4F}" srcOrd="1" destOrd="0" presId="urn:microsoft.com/office/officeart/2005/8/layout/vList2"/>
    <dgm:cxn modelId="{76801B49-04A3-3947-8C6C-82924C323E07}" type="presParOf" srcId="{74CA3644-71C7-AC44-BFE7-DC1A2AFD1311}" destId="{17BA175F-D2D4-A44A-8203-55D38DC90723}" srcOrd="2" destOrd="0" presId="urn:microsoft.com/office/officeart/2005/8/layout/vList2"/>
    <dgm:cxn modelId="{868D0349-A69A-7249-B4D9-509B4D81D52C}" type="presParOf" srcId="{74CA3644-71C7-AC44-BFE7-DC1A2AFD1311}" destId="{3D20FA17-AE78-B24D-8DC2-C998723E6660}" srcOrd="3" destOrd="0" presId="urn:microsoft.com/office/officeart/2005/8/layout/vList2"/>
    <dgm:cxn modelId="{30403D03-6109-3341-A8E1-0A88CF08260B}" type="presParOf" srcId="{74CA3644-71C7-AC44-BFE7-DC1A2AFD1311}" destId="{E0E5F8EC-2FB8-B748-B8A5-7EAACA75D5DB}" srcOrd="4" destOrd="0" presId="urn:microsoft.com/office/officeart/2005/8/layout/vList2"/>
    <dgm:cxn modelId="{27F9E592-ED90-2748-A10A-DDEF0959027A}" type="presParOf" srcId="{74CA3644-71C7-AC44-BFE7-DC1A2AFD1311}" destId="{4AAFF712-1F1C-1F4A-8BD6-108A9AD66D89}" srcOrd="5" destOrd="0" presId="urn:microsoft.com/office/officeart/2005/8/layout/vList2"/>
    <dgm:cxn modelId="{665C40F0-0415-A54D-A38A-0B3F8568D6BE}" type="presParOf" srcId="{74CA3644-71C7-AC44-BFE7-DC1A2AFD1311}" destId="{9BE66C6A-D0F0-C046-A080-D72E6CA4C9B5}" srcOrd="6" destOrd="0" presId="urn:microsoft.com/office/officeart/2005/8/layout/vList2"/>
    <dgm:cxn modelId="{DBC5C5B6-DE43-764C-99E4-CBF4480919E8}" type="presParOf" srcId="{74CA3644-71C7-AC44-BFE7-DC1A2AFD1311}" destId="{ADBFA00C-54BD-A641-A1CD-6E3C3FC876D5}" srcOrd="7" destOrd="0" presId="urn:microsoft.com/office/officeart/2005/8/layout/vList2"/>
    <dgm:cxn modelId="{7B950E3B-4C5F-004A-B6D5-3C0F0A2C98C2}" type="presParOf" srcId="{74CA3644-71C7-AC44-BFE7-DC1A2AFD1311}" destId="{BD85CE1A-B340-1444-ABA1-D0DEA19BC4C1}" srcOrd="8" destOrd="0" presId="urn:microsoft.com/office/officeart/2005/8/layout/vList2"/>
    <dgm:cxn modelId="{BD6B500A-DB56-B940-991D-FEFFAF33CF52}" type="presParOf" srcId="{74CA3644-71C7-AC44-BFE7-DC1A2AFD1311}" destId="{A95862D2-2FB7-504B-A29B-5C0AEBA36670}" srcOrd="9" destOrd="0" presId="urn:microsoft.com/office/officeart/2005/8/layout/vList2"/>
    <dgm:cxn modelId="{2080EC47-7F12-7D42-AB15-4A337F634D10}" type="presParOf" srcId="{74CA3644-71C7-AC44-BFE7-DC1A2AFD1311}" destId="{4B6AE4DF-6169-7741-8392-83BC53D7B1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62054-2132-4DE3-95F5-02031AA1A75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FADFFB-5C6A-4EA3-A758-D9C82D650B4A}">
      <dgm:prSet/>
      <dgm:spPr/>
      <dgm:t>
        <a:bodyPr/>
        <a:lstStyle/>
        <a:p>
          <a:r>
            <a:rPr lang="en-US"/>
            <a:t>Colluding</a:t>
          </a:r>
        </a:p>
      </dgm:t>
    </dgm:pt>
    <dgm:pt modelId="{E86C3D04-C524-4663-897D-DFA5F3A35273}" type="parTrans" cxnId="{4EBC3245-10A5-482C-8C53-1413FDEAEFCA}">
      <dgm:prSet/>
      <dgm:spPr/>
      <dgm:t>
        <a:bodyPr/>
        <a:lstStyle/>
        <a:p>
          <a:endParaRPr lang="en-US"/>
        </a:p>
      </dgm:t>
    </dgm:pt>
    <dgm:pt modelId="{390B7C5B-D976-46BD-8799-3426587EB8AB}" type="sibTrans" cxnId="{4EBC3245-10A5-482C-8C53-1413FDEAEFCA}">
      <dgm:prSet/>
      <dgm:spPr/>
      <dgm:t>
        <a:bodyPr/>
        <a:lstStyle/>
        <a:p>
          <a:endParaRPr lang="en-US"/>
        </a:p>
      </dgm:t>
    </dgm:pt>
    <dgm:pt modelId="{5178F4A6-3CDF-4391-9292-05C6324AA020}">
      <dgm:prSet/>
      <dgm:spPr/>
      <dgm:t>
        <a:bodyPr/>
        <a:lstStyle/>
        <a:p>
          <a:r>
            <a:rPr lang="en-US" dirty="0"/>
            <a:t>Colluding with avoidance</a:t>
          </a:r>
        </a:p>
      </dgm:t>
    </dgm:pt>
    <dgm:pt modelId="{2CF1AF3C-DF79-4ED8-B9A6-9A5642857B22}" type="parTrans" cxnId="{6596453A-EC4D-41B2-B379-1A8B8677A47A}">
      <dgm:prSet/>
      <dgm:spPr/>
      <dgm:t>
        <a:bodyPr/>
        <a:lstStyle/>
        <a:p>
          <a:endParaRPr lang="en-US"/>
        </a:p>
      </dgm:t>
    </dgm:pt>
    <dgm:pt modelId="{C327A833-F154-43C2-8BEF-68134CF94D50}" type="sibTrans" cxnId="{6596453A-EC4D-41B2-B379-1A8B8677A47A}">
      <dgm:prSet/>
      <dgm:spPr/>
      <dgm:t>
        <a:bodyPr/>
        <a:lstStyle/>
        <a:p>
          <a:endParaRPr lang="en-US"/>
        </a:p>
      </dgm:t>
    </dgm:pt>
    <dgm:pt modelId="{C652116E-D6A9-48BA-85FB-4BB3895E6085}">
      <dgm:prSet/>
      <dgm:spPr/>
      <dgm:t>
        <a:bodyPr/>
        <a:lstStyle/>
        <a:p>
          <a:r>
            <a:rPr lang="en-US"/>
            <a:t>Rescuing</a:t>
          </a:r>
        </a:p>
      </dgm:t>
    </dgm:pt>
    <dgm:pt modelId="{2D92333C-D977-465A-9556-71E6F9478211}" type="parTrans" cxnId="{A153B56B-784A-47C1-9BA7-7A4C3AD5807C}">
      <dgm:prSet/>
      <dgm:spPr/>
      <dgm:t>
        <a:bodyPr/>
        <a:lstStyle/>
        <a:p>
          <a:endParaRPr lang="en-US"/>
        </a:p>
      </dgm:t>
    </dgm:pt>
    <dgm:pt modelId="{1BB1A961-A197-4552-B109-14479348FEFB}" type="sibTrans" cxnId="{A153B56B-784A-47C1-9BA7-7A4C3AD5807C}">
      <dgm:prSet/>
      <dgm:spPr/>
      <dgm:t>
        <a:bodyPr/>
        <a:lstStyle/>
        <a:p>
          <a:endParaRPr lang="en-US"/>
        </a:p>
      </dgm:t>
    </dgm:pt>
    <dgm:pt modelId="{CD24CF42-70D8-41AF-8FB6-7449E9C8D47B}">
      <dgm:prSet/>
      <dgm:spPr/>
      <dgm:t>
        <a:bodyPr/>
        <a:lstStyle/>
        <a:p>
          <a:r>
            <a:rPr lang="en-US"/>
            <a:t>Rescuing, reassuring</a:t>
          </a:r>
        </a:p>
      </dgm:t>
    </dgm:pt>
    <dgm:pt modelId="{D8CE6CEA-0588-4DC8-8303-06F057110C03}" type="parTrans" cxnId="{1E315C02-3E17-4090-ABBB-A6C4B657BFA7}">
      <dgm:prSet/>
      <dgm:spPr/>
      <dgm:t>
        <a:bodyPr/>
        <a:lstStyle/>
        <a:p>
          <a:endParaRPr lang="en-US"/>
        </a:p>
      </dgm:t>
    </dgm:pt>
    <dgm:pt modelId="{6E661AD4-0C54-45B7-99AE-8F1EE5A9637E}" type="sibTrans" cxnId="{1E315C02-3E17-4090-ABBB-A6C4B657BFA7}">
      <dgm:prSet/>
      <dgm:spPr/>
      <dgm:t>
        <a:bodyPr/>
        <a:lstStyle/>
        <a:p>
          <a:endParaRPr lang="en-US"/>
        </a:p>
      </dgm:t>
    </dgm:pt>
    <dgm:pt modelId="{2E20EA96-7EBD-47DC-843B-642816AEC0B9}">
      <dgm:prSet/>
      <dgm:spPr/>
      <dgm:t>
        <a:bodyPr/>
        <a:lstStyle/>
        <a:p>
          <a:r>
            <a:rPr lang="en-US" dirty="0"/>
            <a:t>Certainty</a:t>
          </a:r>
        </a:p>
      </dgm:t>
    </dgm:pt>
    <dgm:pt modelId="{C1CB5898-C03D-4B25-8FA9-3B39773129E7}" type="parTrans" cxnId="{AEAA39E0-EBB4-4C2A-822C-604428FBBC05}">
      <dgm:prSet/>
      <dgm:spPr/>
      <dgm:t>
        <a:bodyPr/>
        <a:lstStyle/>
        <a:p>
          <a:endParaRPr lang="en-US"/>
        </a:p>
      </dgm:t>
    </dgm:pt>
    <dgm:pt modelId="{E08C6384-4313-469A-8291-86EC2568F2C6}" type="sibTrans" cxnId="{AEAA39E0-EBB4-4C2A-822C-604428FBBC05}">
      <dgm:prSet/>
      <dgm:spPr/>
      <dgm:t>
        <a:bodyPr/>
        <a:lstStyle/>
        <a:p>
          <a:endParaRPr lang="en-US"/>
        </a:p>
      </dgm:t>
    </dgm:pt>
    <dgm:pt modelId="{75793759-0EB7-4736-B256-EADEC22FFFB6}">
      <dgm:prSet/>
      <dgm:spPr/>
      <dgm:t>
        <a:bodyPr/>
        <a:lstStyle/>
        <a:p>
          <a:r>
            <a:rPr lang="en-US" dirty="0"/>
            <a:t>Certainty providing</a:t>
          </a:r>
        </a:p>
      </dgm:t>
    </dgm:pt>
    <dgm:pt modelId="{BC4763AB-A998-4CA4-88F5-4EA54740EEFA}" type="parTrans" cxnId="{CAD9B022-1B45-41DB-B822-6640A3EF96FF}">
      <dgm:prSet/>
      <dgm:spPr/>
      <dgm:t>
        <a:bodyPr/>
        <a:lstStyle/>
        <a:p>
          <a:endParaRPr lang="en-US"/>
        </a:p>
      </dgm:t>
    </dgm:pt>
    <dgm:pt modelId="{79B424BE-4514-4E32-BE99-D40624E15049}" type="sibTrans" cxnId="{CAD9B022-1B45-41DB-B822-6640A3EF96FF}">
      <dgm:prSet/>
      <dgm:spPr/>
      <dgm:t>
        <a:bodyPr/>
        <a:lstStyle/>
        <a:p>
          <a:endParaRPr lang="en-US"/>
        </a:p>
      </dgm:t>
    </dgm:pt>
    <dgm:pt modelId="{57C86663-BDF1-49FA-B9D5-7EEA5C395DB8}">
      <dgm:prSet/>
      <dgm:spPr/>
      <dgm:t>
        <a:bodyPr/>
        <a:lstStyle/>
        <a:p>
          <a:r>
            <a:rPr lang="en-US" dirty="0"/>
            <a:t>Making more accommodations for anxiety</a:t>
          </a:r>
        </a:p>
      </dgm:t>
    </dgm:pt>
    <dgm:pt modelId="{E92768DC-2D96-44EB-B961-3E0F284965C5}" type="parTrans" cxnId="{0B886FAD-FB8B-4772-887F-1788D0C356D5}">
      <dgm:prSet/>
      <dgm:spPr/>
      <dgm:t>
        <a:bodyPr/>
        <a:lstStyle/>
        <a:p>
          <a:endParaRPr lang="en-US"/>
        </a:p>
      </dgm:t>
    </dgm:pt>
    <dgm:pt modelId="{762C0E94-99CD-4D37-A12F-698CE5C39159}" type="sibTrans" cxnId="{0B886FAD-FB8B-4772-887F-1788D0C356D5}">
      <dgm:prSet/>
      <dgm:spPr/>
      <dgm:t>
        <a:bodyPr/>
        <a:lstStyle/>
        <a:p>
          <a:endParaRPr lang="en-US"/>
        </a:p>
      </dgm:t>
    </dgm:pt>
    <dgm:pt modelId="{183B9182-A76E-4808-9CE0-7F59191FB3FA}">
      <dgm:prSet/>
      <dgm:spPr/>
      <dgm:t>
        <a:bodyPr/>
        <a:lstStyle/>
        <a:p>
          <a:r>
            <a:rPr lang="en-US"/>
            <a:t>Tolerating</a:t>
          </a:r>
        </a:p>
      </dgm:t>
    </dgm:pt>
    <dgm:pt modelId="{74A11E75-71C9-4110-9109-CA719EC13523}" type="parTrans" cxnId="{44198320-41D1-4EB6-8ED4-99079C964499}">
      <dgm:prSet/>
      <dgm:spPr/>
      <dgm:t>
        <a:bodyPr/>
        <a:lstStyle/>
        <a:p>
          <a:endParaRPr lang="en-US"/>
        </a:p>
      </dgm:t>
    </dgm:pt>
    <dgm:pt modelId="{C9BF45DF-25ED-4BAA-BB07-FE808956C07F}" type="sibTrans" cxnId="{44198320-41D1-4EB6-8ED4-99079C964499}">
      <dgm:prSet/>
      <dgm:spPr/>
      <dgm:t>
        <a:bodyPr/>
        <a:lstStyle/>
        <a:p>
          <a:endParaRPr lang="en-US"/>
        </a:p>
      </dgm:t>
    </dgm:pt>
    <dgm:pt modelId="{010CB92D-7645-4CFE-85CC-F6A276BC98DE}">
      <dgm:prSet/>
      <dgm:spPr/>
      <dgm:t>
        <a:bodyPr/>
        <a:lstStyle/>
        <a:p>
          <a:r>
            <a:rPr lang="en-US"/>
            <a:t>Tolerating bad behaviour because someone is feeling anxious</a:t>
          </a:r>
        </a:p>
      </dgm:t>
    </dgm:pt>
    <dgm:pt modelId="{1D0F8CD4-E168-46C6-90FC-667DFAC66883}" type="parTrans" cxnId="{ECB8B529-96CF-4329-A9F1-1FD660FC688F}">
      <dgm:prSet/>
      <dgm:spPr/>
      <dgm:t>
        <a:bodyPr/>
        <a:lstStyle/>
        <a:p>
          <a:endParaRPr lang="en-US"/>
        </a:p>
      </dgm:t>
    </dgm:pt>
    <dgm:pt modelId="{8EE8B347-48CA-4EDA-9DF7-159B53C32597}" type="sibTrans" cxnId="{ECB8B529-96CF-4329-A9F1-1FD660FC688F}">
      <dgm:prSet/>
      <dgm:spPr/>
      <dgm:t>
        <a:bodyPr/>
        <a:lstStyle/>
        <a:p>
          <a:endParaRPr lang="en-US"/>
        </a:p>
      </dgm:t>
    </dgm:pt>
    <dgm:pt modelId="{C39BE970-BC85-409F-9F19-CAD88F3162AC}">
      <dgm:prSet/>
      <dgm:spPr/>
      <dgm:t>
        <a:bodyPr/>
        <a:lstStyle/>
        <a:p>
          <a:r>
            <a:rPr lang="en-US"/>
            <a:t>Modelling</a:t>
          </a:r>
        </a:p>
      </dgm:t>
    </dgm:pt>
    <dgm:pt modelId="{613768A8-E1A5-4701-84A9-4024A617335D}" type="parTrans" cxnId="{6F87BFE1-4DDB-4A38-96BE-34E93E6A9804}">
      <dgm:prSet/>
      <dgm:spPr/>
      <dgm:t>
        <a:bodyPr/>
        <a:lstStyle/>
        <a:p>
          <a:endParaRPr lang="en-US"/>
        </a:p>
      </dgm:t>
    </dgm:pt>
    <dgm:pt modelId="{B0C45ABD-5F73-4E22-8E54-856D0F1D446D}" type="sibTrans" cxnId="{6F87BFE1-4DDB-4A38-96BE-34E93E6A9804}">
      <dgm:prSet/>
      <dgm:spPr/>
      <dgm:t>
        <a:bodyPr/>
        <a:lstStyle/>
        <a:p>
          <a:endParaRPr lang="en-US"/>
        </a:p>
      </dgm:t>
    </dgm:pt>
    <dgm:pt modelId="{B902BC19-19E3-4FAE-BBF2-10F96B2F3A36}">
      <dgm:prSet/>
      <dgm:spPr/>
      <dgm:t>
        <a:bodyPr/>
        <a:lstStyle/>
        <a:p>
          <a:r>
            <a:rPr lang="en-US"/>
            <a:t>Modelling our own anxious behaviour </a:t>
          </a:r>
        </a:p>
      </dgm:t>
    </dgm:pt>
    <dgm:pt modelId="{8411DA35-D575-4655-9DB1-437F71B990EB}" type="parTrans" cxnId="{EF997233-B285-4EDE-9374-7CD5FDADB8F3}">
      <dgm:prSet/>
      <dgm:spPr/>
      <dgm:t>
        <a:bodyPr/>
        <a:lstStyle/>
        <a:p>
          <a:endParaRPr lang="en-US"/>
        </a:p>
      </dgm:t>
    </dgm:pt>
    <dgm:pt modelId="{E7DC8158-4807-4B4D-A393-9733C17C63F3}" type="sibTrans" cxnId="{EF997233-B285-4EDE-9374-7CD5FDADB8F3}">
      <dgm:prSet/>
      <dgm:spPr/>
      <dgm:t>
        <a:bodyPr/>
        <a:lstStyle/>
        <a:p>
          <a:endParaRPr lang="en-US"/>
        </a:p>
      </dgm:t>
    </dgm:pt>
    <dgm:pt modelId="{0C8B531D-7E54-480A-B0EF-0A8BF3A5105F}">
      <dgm:prSet/>
      <dgm:spPr/>
      <dgm:t>
        <a:bodyPr/>
        <a:lstStyle/>
        <a:p>
          <a:r>
            <a:rPr lang="en-US" dirty="0"/>
            <a:t>Accommodating</a:t>
          </a:r>
        </a:p>
      </dgm:t>
    </dgm:pt>
    <dgm:pt modelId="{E454938D-CBC4-4889-A051-BC29963E0C9D}" type="sibTrans" cxnId="{300CD89F-4190-4ED0-AC9C-6C39780168BC}">
      <dgm:prSet/>
      <dgm:spPr/>
      <dgm:t>
        <a:bodyPr/>
        <a:lstStyle/>
        <a:p>
          <a:endParaRPr lang="en-US"/>
        </a:p>
      </dgm:t>
    </dgm:pt>
    <dgm:pt modelId="{88608B58-6A54-4026-9413-97206C393F26}" type="parTrans" cxnId="{300CD89F-4190-4ED0-AC9C-6C39780168BC}">
      <dgm:prSet/>
      <dgm:spPr/>
      <dgm:t>
        <a:bodyPr/>
        <a:lstStyle/>
        <a:p>
          <a:endParaRPr lang="en-US"/>
        </a:p>
      </dgm:t>
    </dgm:pt>
    <dgm:pt modelId="{6E4824FA-1A37-424C-B0E5-8BF5E9D9F25B}" type="pres">
      <dgm:prSet presAssocID="{9E062054-2132-4DE3-95F5-02031AA1A75A}" presName="Name0" presStyleCnt="0">
        <dgm:presLayoutVars>
          <dgm:dir/>
          <dgm:animLvl val="lvl"/>
          <dgm:resizeHandles val="exact"/>
        </dgm:presLayoutVars>
      </dgm:prSet>
      <dgm:spPr/>
    </dgm:pt>
    <dgm:pt modelId="{F9F28961-663A-EF43-88E4-2375B4700F84}" type="pres">
      <dgm:prSet presAssocID="{E6FADFFB-5C6A-4EA3-A758-D9C82D650B4A}" presName="linNode" presStyleCnt="0"/>
      <dgm:spPr/>
    </dgm:pt>
    <dgm:pt modelId="{F7875E15-D808-D24C-BCE8-92D73595ADF8}" type="pres">
      <dgm:prSet presAssocID="{E6FADFFB-5C6A-4EA3-A758-D9C82D650B4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790D9D4-F8C4-F94B-BAE4-68201DC25F76}" type="pres">
      <dgm:prSet presAssocID="{E6FADFFB-5C6A-4EA3-A758-D9C82D650B4A}" presName="descendantText" presStyleLbl="alignAccFollowNode1" presStyleIdx="0" presStyleCnt="6">
        <dgm:presLayoutVars>
          <dgm:bulletEnabled val="1"/>
        </dgm:presLayoutVars>
      </dgm:prSet>
      <dgm:spPr/>
    </dgm:pt>
    <dgm:pt modelId="{92E81C6D-5FB3-C047-A930-1DB2BEE4EC7C}" type="pres">
      <dgm:prSet presAssocID="{390B7C5B-D976-46BD-8799-3426587EB8AB}" presName="sp" presStyleCnt="0"/>
      <dgm:spPr/>
    </dgm:pt>
    <dgm:pt modelId="{A884227A-B6A3-E14E-B794-68E7D8BEA44E}" type="pres">
      <dgm:prSet presAssocID="{C652116E-D6A9-48BA-85FB-4BB3895E6085}" presName="linNode" presStyleCnt="0"/>
      <dgm:spPr/>
    </dgm:pt>
    <dgm:pt modelId="{707DEBD9-F778-9A4A-9EB9-86AAADE1F459}" type="pres">
      <dgm:prSet presAssocID="{C652116E-D6A9-48BA-85FB-4BB3895E608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E7481DE3-C838-A140-AECE-E517DA61D7DC}" type="pres">
      <dgm:prSet presAssocID="{C652116E-D6A9-48BA-85FB-4BB3895E6085}" presName="descendantText" presStyleLbl="alignAccFollowNode1" presStyleIdx="1" presStyleCnt="6">
        <dgm:presLayoutVars>
          <dgm:bulletEnabled val="1"/>
        </dgm:presLayoutVars>
      </dgm:prSet>
      <dgm:spPr/>
    </dgm:pt>
    <dgm:pt modelId="{B88C7467-9114-3F4D-BA80-AF4148A4E175}" type="pres">
      <dgm:prSet presAssocID="{1BB1A961-A197-4552-B109-14479348FEFB}" presName="sp" presStyleCnt="0"/>
      <dgm:spPr/>
    </dgm:pt>
    <dgm:pt modelId="{7AEEA70E-ECA0-1E42-9714-B97665348AEE}" type="pres">
      <dgm:prSet presAssocID="{2E20EA96-7EBD-47DC-843B-642816AEC0B9}" presName="linNode" presStyleCnt="0"/>
      <dgm:spPr/>
    </dgm:pt>
    <dgm:pt modelId="{645EC899-B15A-BB4E-8C9C-943795CEE97B}" type="pres">
      <dgm:prSet presAssocID="{2E20EA96-7EBD-47DC-843B-642816AEC0B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CE57FA1-FA6D-7549-A6F8-A845CD4F0820}" type="pres">
      <dgm:prSet presAssocID="{2E20EA96-7EBD-47DC-843B-642816AEC0B9}" presName="descendantText" presStyleLbl="alignAccFollowNode1" presStyleIdx="2" presStyleCnt="6">
        <dgm:presLayoutVars>
          <dgm:bulletEnabled val="1"/>
        </dgm:presLayoutVars>
      </dgm:prSet>
      <dgm:spPr/>
    </dgm:pt>
    <dgm:pt modelId="{D80B33B7-A8E9-494A-A174-CA3641F9DB0B}" type="pres">
      <dgm:prSet presAssocID="{E08C6384-4313-469A-8291-86EC2568F2C6}" presName="sp" presStyleCnt="0"/>
      <dgm:spPr/>
    </dgm:pt>
    <dgm:pt modelId="{ED3EBE08-F308-0344-B1AA-2E903A5B9C93}" type="pres">
      <dgm:prSet presAssocID="{0C8B531D-7E54-480A-B0EF-0A8BF3A5105F}" presName="linNode" presStyleCnt="0"/>
      <dgm:spPr/>
    </dgm:pt>
    <dgm:pt modelId="{6D5D97C3-91F4-AD47-824A-2491EBE5C211}" type="pres">
      <dgm:prSet presAssocID="{0C8B531D-7E54-480A-B0EF-0A8BF3A5105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266776CC-5A2E-384F-B959-7035844B7A48}" type="pres">
      <dgm:prSet presAssocID="{0C8B531D-7E54-480A-B0EF-0A8BF3A5105F}" presName="descendantText" presStyleLbl="alignAccFollowNode1" presStyleIdx="3" presStyleCnt="6">
        <dgm:presLayoutVars>
          <dgm:bulletEnabled val="1"/>
        </dgm:presLayoutVars>
      </dgm:prSet>
      <dgm:spPr/>
    </dgm:pt>
    <dgm:pt modelId="{34488F8C-32EA-8C4A-A812-6B3DEFC087C5}" type="pres">
      <dgm:prSet presAssocID="{E454938D-CBC4-4889-A051-BC29963E0C9D}" presName="sp" presStyleCnt="0"/>
      <dgm:spPr/>
    </dgm:pt>
    <dgm:pt modelId="{4C8E0CD3-02FA-7947-A0B5-429390EF04C3}" type="pres">
      <dgm:prSet presAssocID="{183B9182-A76E-4808-9CE0-7F59191FB3FA}" presName="linNode" presStyleCnt="0"/>
      <dgm:spPr/>
    </dgm:pt>
    <dgm:pt modelId="{466AC195-FBD0-A34A-89F7-A1F97440C72F}" type="pres">
      <dgm:prSet presAssocID="{183B9182-A76E-4808-9CE0-7F59191FB3FA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CF8EF0BC-7B6E-A84B-A966-8945E9C05394}" type="pres">
      <dgm:prSet presAssocID="{183B9182-A76E-4808-9CE0-7F59191FB3FA}" presName="descendantText" presStyleLbl="alignAccFollowNode1" presStyleIdx="4" presStyleCnt="6">
        <dgm:presLayoutVars>
          <dgm:bulletEnabled val="1"/>
        </dgm:presLayoutVars>
      </dgm:prSet>
      <dgm:spPr/>
    </dgm:pt>
    <dgm:pt modelId="{97E4BCEC-0B0C-164A-9D71-DD6157FF7A88}" type="pres">
      <dgm:prSet presAssocID="{C9BF45DF-25ED-4BAA-BB07-FE808956C07F}" presName="sp" presStyleCnt="0"/>
      <dgm:spPr/>
    </dgm:pt>
    <dgm:pt modelId="{E3947466-0AB1-EF4C-A441-F48D361A3015}" type="pres">
      <dgm:prSet presAssocID="{C39BE970-BC85-409F-9F19-CAD88F3162AC}" presName="linNode" presStyleCnt="0"/>
      <dgm:spPr/>
    </dgm:pt>
    <dgm:pt modelId="{04D57657-B6EB-0049-AEC2-77C58F2D6E8B}" type="pres">
      <dgm:prSet presAssocID="{C39BE970-BC85-409F-9F19-CAD88F3162AC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1E5FEC60-E43B-464A-A81D-3B5A97060483}" type="pres">
      <dgm:prSet presAssocID="{C39BE970-BC85-409F-9F19-CAD88F3162A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E315C02-3E17-4090-ABBB-A6C4B657BFA7}" srcId="{C652116E-D6A9-48BA-85FB-4BB3895E6085}" destId="{CD24CF42-70D8-41AF-8FB6-7449E9C8D47B}" srcOrd="0" destOrd="0" parTransId="{D8CE6CEA-0588-4DC8-8303-06F057110C03}" sibTransId="{6E661AD4-0C54-45B7-99AE-8F1EE5A9637E}"/>
    <dgm:cxn modelId="{99955D10-285C-AB42-A73D-473CCB9DD43D}" type="presOf" srcId="{010CB92D-7645-4CFE-85CC-F6A276BC98DE}" destId="{CF8EF0BC-7B6E-A84B-A966-8945E9C05394}" srcOrd="0" destOrd="0" presId="urn:microsoft.com/office/officeart/2005/8/layout/vList5"/>
    <dgm:cxn modelId="{AD197C13-52B7-1542-8124-09579F3499E8}" type="presOf" srcId="{75793759-0EB7-4736-B256-EADEC22FFFB6}" destId="{CCE57FA1-FA6D-7549-A6F8-A845CD4F0820}" srcOrd="0" destOrd="0" presId="urn:microsoft.com/office/officeart/2005/8/layout/vList5"/>
    <dgm:cxn modelId="{44198320-41D1-4EB6-8ED4-99079C964499}" srcId="{9E062054-2132-4DE3-95F5-02031AA1A75A}" destId="{183B9182-A76E-4808-9CE0-7F59191FB3FA}" srcOrd="4" destOrd="0" parTransId="{74A11E75-71C9-4110-9109-CA719EC13523}" sibTransId="{C9BF45DF-25ED-4BAA-BB07-FE808956C07F}"/>
    <dgm:cxn modelId="{CAD9B022-1B45-41DB-B822-6640A3EF96FF}" srcId="{2E20EA96-7EBD-47DC-843B-642816AEC0B9}" destId="{75793759-0EB7-4736-B256-EADEC22FFFB6}" srcOrd="0" destOrd="0" parTransId="{BC4763AB-A998-4CA4-88F5-4EA54740EEFA}" sibTransId="{79B424BE-4514-4E32-BE99-D40624E15049}"/>
    <dgm:cxn modelId="{ECB8B529-96CF-4329-A9F1-1FD660FC688F}" srcId="{183B9182-A76E-4808-9CE0-7F59191FB3FA}" destId="{010CB92D-7645-4CFE-85CC-F6A276BC98DE}" srcOrd="0" destOrd="0" parTransId="{1D0F8CD4-E168-46C6-90FC-667DFAC66883}" sibTransId="{8EE8B347-48CA-4EDA-9DF7-159B53C32597}"/>
    <dgm:cxn modelId="{D636D22E-1F8E-354F-AAD4-72B1CCE6F845}" type="presOf" srcId="{57C86663-BDF1-49FA-B9D5-7EEA5C395DB8}" destId="{266776CC-5A2E-384F-B959-7035844B7A48}" srcOrd="0" destOrd="0" presId="urn:microsoft.com/office/officeart/2005/8/layout/vList5"/>
    <dgm:cxn modelId="{EF997233-B285-4EDE-9374-7CD5FDADB8F3}" srcId="{C39BE970-BC85-409F-9F19-CAD88F3162AC}" destId="{B902BC19-19E3-4FAE-BBF2-10F96B2F3A36}" srcOrd="0" destOrd="0" parTransId="{8411DA35-D575-4655-9DB1-437F71B990EB}" sibTransId="{E7DC8158-4807-4B4D-A393-9733C17C63F3}"/>
    <dgm:cxn modelId="{0D22CB34-004D-E84A-8B94-A750ED57FEE2}" type="presOf" srcId="{183B9182-A76E-4808-9CE0-7F59191FB3FA}" destId="{466AC195-FBD0-A34A-89F7-A1F97440C72F}" srcOrd="0" destOrd="0" presId="urn:microsoft.com/office/officeart/2005/8/layout/vList5"/>
    <dgm:cxn modelId="{6596453A-EC4D-41B2-B379-1A8B8677A47A}" srcId="{E6FADFFB-5C6A-4EA3-A758-D9C82D650B4A}" destId="{5178F4A6-3CDF-4391-9292-05C6324AA020}" srcOrd="0" destOrd="0" parTransId="{2CF1AF3C-DF79-4ED8-B9A6-9A5642857B22}" sibTransId="{C327A833-F154-43C2-8BEF-68134CF94D50}"/>
    <dgm:cxn modelId="{4EBC3245-10A5-482C-8C53-1413FDEAEFCA}" srcId="{9E062054-2132-4DE3-95F5-02031AA1A75A}" destId="{E6FADFFB-5C6A-4EA3-A758-D9C82D650B4A}" srcOrd="0" destOrd="0" parTransId="{E86C3D04-C524-4663-897D-DFA5F3A35273}" sibTransId="{390B7C5B-D976-46BD-8799-3426587EB8AB}"/>
    <dgm:cxn modelId="{F2404C46-CBEB-334F-A0F3-7283C8798B9A}" type="presOf" srcId="{C652116E-D6A9-48BA-85FB-4BB3895E6085}" destId="{707DEBD9-F778-9A4A-9EB9-86AAADE1F459}" srcOrd="0" destOrd="0" presId="urn:microsoft.com/office/officeart/2005/8/layout/vList5"/>
    <dgm:cxn modelId="{A153B56B-784A-47C1-9BA7-7A4C3AD5807C}" srcId="{9E062054-2132-4DE3-95F5-02031AA1A75A}" destId="{C652116E-D6A9-48BA-85FB-4BB3895E6085}" srcOrd="1" destOrd="0" parTransId="{2D92333C-D977-465A-9556-71E6F9478211}" sibTransId="{1BB1A961-A197-4552-B109-14479348FEFB}"/>
    <dgm:cxn modelId="{300CD89F-4190-4ED0-AC9C-6C39780168BC}" srcId="{9E062054-2132-4DE3-95F5-02031AA1A75A}" destId="{0C8B531D-7E54-480A-B0EF-0A8BF3A5105F}" srcOrd="3" destOrd="0" parTransId="{88608B58-6A54-4026-9413-97206C393F26}" sibTransId="{E454938D-CBC4-4889-A051-BC29963E0C9D}"/>
    <dgm:cxn modelId="{0B886FAD-FB8B-4772-887F-1788D0C356D5}" srcId="{0C8B531D-7E54-480A-B0EF-0A8BF3A5105F}" destId="{57C86663-BDF1-49FA-B9D5-7EEA5C395DB8}" srcOrd="0" destOrd="0" parTransId="{E92768DC-2D96-44EB-B961-3E0F284965C5}" sibTransId="{762C0E94-99CD-4D37-A12F-698CE5C39159}"/>
    <dgm:cxn modelId="{31FB2CBA-10E6-3445-ADA3-DE6275A04FB1}" type="presOf" srcId="{0C8B531D-7E54-480A-B0EF-0A8BF3A5105F}" destId="{6D5D97C3-91F4-AD47-824A-2491EBE5C211}" srcOrd="0" destOrd="0" presId="urn:microsoft.com/office/officeart/2005/8/layout/vList5"/>
    <dgm:cxn modelId="{D5F6E5CA-056F-AF4A-8054-1BFBC8940336}" type="presOf" srcId="{B902BC19-19E3-4FAE-BBF2-10F96B2F3A36}" destId="{1E5FEC60-E43B-464A-A81D-3B5A97060483}" srcOrd="0" destOrd="0" presId="urn:microsoft.com/office/officeart/2005/8/layout/vList5"/>
    <dgm:cxn modelId="{684E07D8-3A5F-E149-923C-491902409599}" type="presOf" srcId="{2E20EA96-7EBD-47DC-843B-642816AEC0B9}" destId="{645EC899-B15A-BB4E-8C9C-943795CEE97B}" srcOrd="0" destOrd="0" presId="urn:microsoft.com/office/officeart/2005/8/layout/vList5"/>
    <dgm:cxn modelId="{6B2EA4D9-616A-A746-96D6-809A084BA672}" type="presOf" srcId="{9E062054-2132-4DE3-95F5-02031AA1A75A}" destId="{6E4824FA-1A37-424C-B0E5-8BF5E9D9F25B}" srcOrd="0" destOrd="0" presId="urn:microsoft.com/office/officeart/2005/8/layout/vList5"/>
    <dgm:cxn modelId="{CD3844DE-A8C6-3B46-9BB4-0A0EDE889490}" type="presOf" srcId="{CD24CF42-70D8-41AF-8FB6-7449E9C8D47B}" destId="{E7481DE3-C838-A140-AECE-E517DA61D7DC}" srcOrd="0" destOrd="0" presId="urn:microsoft.com/office/officeart/2005/8/layout/vList5"/>
    <dgm:cxn modelId="{AEAA39E0-EBB4-4C2A-822C-604428FBBC05}" srcId="{9E062054-2132-4DE3-95F5-02031AA1A75A}" destId="{2E20EA96-7EBD-47DC-843B-642816AEC0B9}" srcOrd="2" destOrd="0" parTransId="{C1CB5898-C03D-4B25-8FA9-3B39773129E7}" sibTransId="{E08C6384-4313-469A-8291-86EC2568F2C6}"/>
    <dgm:cxn modelId="{6F87BFE1-4DDB-4A38-96BE-34E93E6A9804}" srcId="{9E062054-2132-4DE3-95F5-02031AA1A75A}" destId="{C39BE970-BC85-409F-9F19-CAD88F3162AC}" srcOrd="5" destOrd="0" parTransId="{613768A8-E1A5-4701-84A9-4024A617335D}" sibTransId="{B0C45ABD-5F73-4E22-8E54-856D0F1D446D}"/>
    <dgm:cxn modelId="{116AC4E3-049F-6A44-9B71-AE47E4BCF00C}" type="presOf" srcId="{E6FADFFB-5C6A-4EA3-A758-D9C82D650B4A}" destId="{F7875E15-D808-D24C-BCE8-92D73595ADF8}" srcOrd="0" destOrd="0" presId="urn:microsoft.com/office/officeart/2005/8/layout/vList5"/>
    <dgm:cxn modelId="{B04234EB-1726-DB46-8042-12AFE6B6935C}" type="presOf" srcId="{C39BE970-BC85-409F-9F19-CAD88F3162AC}" destId="{04D57657-B6EB-0049-AEC2-77C58F2D6E8B}" srcOrd="0" destOrd="0" presId="urn:microsoft.com/office/officeart/2005/8/layout/vList5"/>
    <dgm:cxn modelId="{A3F839F8-903C-0D44-9214-EE41E522A54C}" type="presOf" srcId="{5178F4A6-3CDF-4391-9292-05C6324AA020}" destId="{E790D9D4-F8C4-F94B-BAE4-68201DC25F76}" srcOrd="0" destOrd="0" presId="urn:microsoft.com/office/officeart/2005/8/layout/vList5"/>
    <dgm:cxn modelId="{F7A2E037-F14F-974A-AFCE-D1835736FD0C}" type="presParOf" srcId="{6E4824FA-1A37-424C-B0E5-8BF5E9D9F25B}" destId="{F9F28961-663A-EF43-88E4-2375B4700F84}" srcOrd="0" destOrd="0" presId="urn:microsoft.com/office/officeart/2005/8/layout/vList5"/>
    <dgm:cxn modelId="{FD67DF33-E631-6346-A8B4-F1A75B925BE7}" type="presParOf" srcId="{F9F28961-663A-EF43-88E4-2375B4700F84}" destId="{F7875E15-D808-D24C-BCE8-92D73595ADF8}" srcOrd="0" destOrd="0" presId="urn:microsoft.com/office/officeart/2005/8/layout/vList5"/>
    <dgm:cxn modelId="{DAD5FDE4-8FA3-EC48-B45E-B65572C45A81}" type="presParOf" srcId="{F9F28961-663A-EF43-88E4-2375B4700F84}" destId="{E790D9D4-F8C4-F94B-BAE4-68201DC25F76}" srcOrd="1" destOrd="0" presId="urn:microsoft.com/office/officeart/2005/8/layout/vList5"/>
    <dgm:cxn modelId="{3FC6CF76-98E7-9B43-BC16-9E36A61F828D}" type="presParOf" srcId="{6E4824FA-1A37-424C-B0E5-8BF5E9D9F25B}" destId="{92E81C6D-5FB3-C047-A930-1DB2BEE4EC7C}" srcOrd="1" destOrd="0" presId="urn:microsoft.com/office/officeart/2005/8/layout/vList5"/>
    <dgm:cxn modelId="{64262FFC-EA71-5043-87AA-16A801765F80}" type="presParOf" srcId="{6E4824FA-1A37-424C-B0E5-8BF5E9D9F25B}" destId="{A884227A-B6A3-E14E-B794-68E7D8BEA44E}" srcOrd="2" destOrd="0" presId="urn:microsoft.com/office/officeart/2005/8/layout/vList5"/>
    <dgm:cxn modelId="{71A7AC8D-E3B3-BA4E-875D-48FE48DD6306}" type="presParOf" srcId="{A884227A-B6A3-E14E-B794-68E7D8BEA44E}" destId="{707DEBD9-F778-9A4A-9EB9-86AAADE1F459}" srcOrd="0" destOrd="0" presId="urn:microsoft.com/office/officeart/2005/8/layout/vList5"/>
    <dgm:cxn modelId="{459F209D-078A-ED44-A091-BC0D01BAA1BF}" type="presParOf" srcId="{A884227A-B6A3-E14E-B794-68E7D8BEA44E}" destId="{E7481DE3-C838-A140-AECE-E517DA61D7DC}" srcOrd="1" destOrd="0" presId="urn:microsoft.com/office/officeart/2005/8/layout/vList5"/>
    <dgm:cxn modelId="{BA8AA48B-AC87-114E-81A5-13E28AA35259}" type="presParOf" srcId="{6E4824FA-1A37-424C-B0E5-8BF5E9D9F25B}" destId="{B88C7467-9114-3F4D-BA80-AF4148A4E175}" srcOrd="3" destOrd="0" presId="urn:microsoft.com/office/officeart/2005/8/layout/vList5"/>
    <dgm:cxn modelId="{0E6DFDA2-B7F5-BA45-BB17-CB84DD8E6205}" type="presParOf" srcId="{6E4824FA-1A37-424C-B0E5-8BF5E9D9F25B}" destId="{7AEEA70E-ECA0-1E42-9714-B97665348AEE}" srcOrd="4" destOrd="0" presId="urn:microsoft.com/office/officeart/2005/8/layout/vList5"/>
    <dgm:cxn modelId="{3AB71092-DDA1-0046-A669-F6107E6B8A98}" type="presParOf" srcId="{7AEEA70E-ECA0-1E42-9714-B97665348AEE}" destId="{645EC899-B15A-BB4E-8C9C-943795CEE97B}" srcOrd="0" destOrd="0" presId="urn:microsoft.com/office/officeart/2005/8/layout/vList5"/>
    <dgm:cxn modelId="{754CB1D8-C43D-F94B-9E68-70B85366CD8E}" type="presParOf" srcId="{7AEEA70E-ECA0-1E42-9714-B97665348AEE}" destId="{CCE57FA1-FA6D-7549-A6F8-A845CD4F0820}" srcOrd="1" destOrd="0" presId="urn:microsoft.com/office/officeart/2005/8/layout/vList5"/>
    <dgm:cxn modelId="{663086DC-2E4D-4047-821C-7E9191F2A78D}" type="presParOf" srcId="{6E4824FA-1A37-424C-B0E5-8BF5E9D9F25B}" destId="{D80B33B7-A8E9-494A-A174-CA3641F9DB0B}" srcOrd="5" destOrd="0" presId="urn:microsoft.com/office/officeart/2005/8/layout/vList5"/>
    <dgm:cxn modelId="{17A70D23-45FD-0F45-BFE0-D9DEAC288C5C}" type="presParOf" srcId="{6E4824FA-1A37-424C-B0E5-8BF5E9D9F25B}" destId="{ED3EBE08-F308-0344-B1AA-2E903A5B9C93}" srcOrd="6" destOrd="0" presId="urn:microsoft.com/office/officeart/2005/8/layout/vList5"/>
    <dgm:cxn modelId="{25FFFBA8-34E0-A941-B00A-573F3969CC9C}" type="presParOf" srcId="{ED3EBE08-F308-0344-B1AA-2E903A5B9C93}" destId="{6D5D97C3-91F4-AD47-824A-2491EBE5C211}" srcOrd="0" destOrd="0" presId="urn:microsoft.com/office/officeart/2005/8/layout/vList5"/>
    <dgm:cxn modelId="{B8689322-C349-C343-A871-BF83F4072846}" type="presParOf" srcId="{ED3EBE08-F308-0344-B1AA-2E903A5B9C93}" destId="{266776CC-5A2E-384F-B959-7035844B7A48}" srcOrd="1" destOrd="0" presId="urn:microsoft.com/office/officeart/2005/8/layout/vList5"/>
    <dgm:cxn modelId="{977AD770-0339-C345-8553-1C1833A0C445}" type="presParOf" srcId="{6E4824FA-1A37-424C-B0E5-8BF5E9D9F25B}" destId="{34488F8C-32EA-8C4A-A812-6B3DEFC087C5}" srcOrd="7" destOrd="0" presId="urn:microsoft.com/office/officeart/2005/8/layout/vList5"/>
    <dgm:cxn modelId="{62E343B3-B34E-0D4B-BC00-DCBB113F42CD}" type="presParOf" srcId="{6E4824FA-1A37-424C-B0E5-8BF5E9D9F25B}" destId="{4C8E0CD3-02FA-7947-A0B5-429390EF04C3}" srcOrd="8" destOrd="0" presId="urn:microsoft.com/office/officeart/2005/8/layout/vList5"/>
    <dgm:cxn modelId="{7F719A55-2FAE-F04C-B910-9C414B0514E3}" type="presParOf" srcId="{4C8E0CD3-02FA-7947-A0B5-429390EF04C3}" destId="{466AC195-FBD0-A34A-89F7-A1F97440C72F}" srcOrd="0" destOrd="0" presId="urn:microsoft.com/office/officeart/2005/8/layout/vList5"/>
    <dgm:cxn modelId="{C63041DA-0D9E-764E-8FD7-4A468E56D6D8}" type="presParOf" srcId="{4C8E0CD3-02FA-7947-A0B5-429390EF04C3}" destId="{CF8EF0BC-7B6E-A84B-A966-8945E9C05394}" srcOrd="1" destOrd="0" presId="urn:microsoft.com/office/officeart/2005/8/layout/vList5"/>
    <dgm:cxn modelId="{654B7A09-00F2-3245-B057-F9DE7B039DA0}" type="presParOf" srcId="{6E4824FA-1A37-424C-B0E5-8BF5E9D9F25B}" destId="{97E4BCEC-0B0C-164A-9D71-DD6157FF7A88}" srcOrd="9" destOrd="0" presId="urn:microsoft.com/office/officeart/2005/8/layout/vList5"/>
    <dgm:cxn modelId="{05A3DDB6-9B5A-C045-8B22-78755FC08188}" type="presParOf" srcId="{6E4824FA-1A37-424C-B0E5-8BF5E9D9F25B}" destId="{E3947466-0AB1-EF4C-A441-F48D361A3015}" srcOrd="10" destOrd="0" presId="urn:microsoft.com/office/officeart/2005/8/layout/vList5"/>
    <dgm:cxn modelId="{0321E1DD-F03D-1B42-93E3-75DB2BDAA07B}" type="presParOf" srcId="{E3947466-0AB1-EF4C-A441-F48D361A3015}" destId="{04D57657-B6EB-0049-AEC2-77C58F2D6E8B}" srcOrd="0" destOrd="0" presId="urn:microsoft.com/office/officeart/2005/8/layout/vList5"/>
    <dgm:cxn modelId="{B263B54C-29B6-2143-88D0-C95307578547}" type="presParOf" srcId="{E3947466-0AB1-EF4C-A441-F48D361A3015}" destId="{1E5FEC60-E43B-464A-A81D-3B5A970604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10094-9F0C-CC42-AF4F-7823BDDE87E0}" type="doc">
      <dgm:prSet loTypeId="urn:microsoft.com/office/officeart/2005/8/layout/hProcess1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9518FA8-C2BE-B945-8D2C-68CF82652E02}">
      <dgm:prSet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Accept anxiety don’t deny it</a:t>
          </a:r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7606A0-F69B-3242-ADF7-44CE83A3B7B0}" type="parTrans" cxnId="{3996F836-3F63-2448-9C72-3D6D8B9561C7}">
      <dgm:prSet/>
      <dgm:spPr/>
      <dgm:t>
        <a:bodyPr/>
        <a:lstStyle/>
        <a:p>
          <a:endParaRPr lang="en-GB"/>
        </a:p>
      </dgm:t>
    </dgm:pt>
    <dgm:pt modelId="{11900EB2-D842-9043-887F-FC81F314B6C6}" type="sibTrans" cxnId="{3996F836-3F63-2448-9C72-3D6D8B9561C7}">
      <dgm:prSet/>
      <dgm:spPr/>
      <dgm:t>
        <a:bodyPr/>
        <a:lstStyle/>
        <a:p>
          <a:endParaRPr lang="en-GB"/>
        </a:p>
      </dgm:t>
    </dgm:pt>
    <dgm:pt modelId="{0B6DFA19-760B-D54C-8BB8-A5A4E0EC0BDE}">
      <dgm:prSet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Hear worry don’t obey it</a:t>
          </a:r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D1B278-6313-5C44-8198-08DAB7CC1C36}" type="parTrans" cxnId="{FED86DBC-D8BD-FF4A-89F3-BD9BEA44816F}">
      <dgm:prSet/>
      <dgm:spPr/>
      <dgm:t>
        <a:bodyPr/>
        <a:lstStyle/>
        <a:p>
          <a:endParaRPr lang="en-GB"/>
        </a:p>
      </dgm:t>
    </dgm:pt>
    <dgm:pt modelId="{45913206-01E3-BE4A-A68C-FCBE9BF09DBF}" type="sibTrans" cxnId="{FED86DBC-D8BD-FF4A-89F3-BD9BEA44816F}">
      <dgm:prSet/>
      <dgm:spPr/>
      <dgm:t>
        <a:bodyPr/>
        <a:lstStyle/>
        <a:p>
          <a:endParaRPr lang="en-GB"/>
        </a:p>
      </dgm:t>
    </dgm:pt>
    <dgm:pt modelId="{F3359AB2-830D-0643-AAA7-A5418807CC8E}">
      <dgm:prSet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Get them to talk more and you talk less</a:t>
          </a:r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1C7856-4594-074C-9905-839BE1B08942}" type="parTrans" cxnId="{EA1D9D88-D770-9B4E-8A9E-51F327EA596C}">
      <dgm:prSet/>
      <dgm:spPr/>
      <dgm:t>
        <a:bodyPr/>
        <a:lstStyle/>
        <a:p>
          <a:endParaRPr lang="en-GB"/>
        </a:p>
      </dgm:t>
    </dgm:pt>
    <dgm:pt modelId="{16392C35-3DC8-AA47-9B36-12F2E5102A1C}" type="sibTrans" cxnId="{EA1D9D88-D770-9B4E-8A9E-51F327EA596C}">
      <dgm:prSet/>
      <dgm:spPr/>
      <dgm:t>
        <a:bodyPr/>
        <a:lstStyle/>
        <a:p>
          <a:endParaRPr lang="en-GB"/>
        </a:p>
      </dgm:t>
    </dgm:pt>
    <dgm:pt modelId="{FDD5B5A9-E450-F648-9C53-F7C6D6464A3E}">
      <dgm:prSet custT="1"/>
      <dgm:spPr/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Use reminder bridges to recall past successes</a:t>
          </a:r>
        </a:p>
      </dgm:t>
    </dgm:pt>
    <dgm:pt modelId="{2C317A20-1C09-1340-8FCB-710882BDF57E}" type="parTrans" cxnId="{0464DACC-430A-0C4D-97D1-104D283644D6}">
      <dgm:prSet/>
      <dgm:spPr/>
      <dgm:t>
        <a:bodyPr/>
        <a:lstStyle/>
        <a:p>
          <a:endParaRPr lang="en-GB"/>
        </a:p>
      </dgm:t>
    </dgm:pt>
    <dgm:pt modelId="{AD6EA499-8C5B-0547-864A-8FC6E624453C}" type="sibTrans" cxnId="{0464DACC-430A-0C4D-97D1-104D283644D6}">
      <dgm:prSet/>
      <dgm:spPr/>
      <dgm:t>
        <a:bodyPr/>
        <a:lstStyle/>
        <a:p>
          <a:endParaRPr lang="en-GB"/>
        </a:p>
      </dgm:t>
    </dgm:pt>
    <dgm:pt modelId="{8483AC9C-711F-F942-8401-7AAAE6C3CF0A}">
      <dgm:prSet custT="1"/>
      <dgm:spPr/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Ask them:</a:t>
          </a:r>
        </a:p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‘Is this a thought or a fact?”</a:t>
          </a:r>
        </a:p>
      </dgm:t>
    </dgm:pt>
    <dgm:pt modelId="{EB17A423-BC37-9140-BB6F-7081BE271964}" type="parTrans" cxnId="{FEB56D47-DF65-224F-88B6-D47EB5956725}">
      <dgm:prSet/>
      <dgm:spPr/>
      <dgm:t>
        <a:bodyPr/>
        <a:lstStyle/>
        <a:p>
          <a:endParaRPr lang="en-GB"/>
        </a:p>
      </dgm:t>
    </dgm:pt>
    <dgm:pt modelId="{10F5A8A2-1C08-0C4C-BADC-6162DED8E2D9}" type="sibTrans" cxnId="{FEB56D47-DF65-224F-88B6-D47EB5956725}">
      <dgm:prSet/>
      <dgm:spPr/>
      <dgm:t>
        <a:bodyPr/>
        <a:lstStyle/>
        <a:p>
          <a:endParaRPr lang="en-GB"/>
        </a:p>
      </dgm:t>
    </dgm:pt>
    <dgm:pt modelId="{DDDDD8D3-F15A-714B-B1F8-906D9FB79823}">
      <dgm:prSet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Ask yourself: am I promoting independence or dependence?.</a:t>
          </a:r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3DC8FC-641B-174D-BB4D-73DFF9EC6038}" type="parTrans" cxnId="{FD7C5E50-7B4D-D845-9468-0DF65A421D21}">
      <dgm:prSet/>
      <dgm:spPr/>
      <dgm:t>
        <a:bodyPr/>
        <a:lstStyle/>
        <a:p>
          <a:endParaRPr lang="en-GB"/>
        </a:p>
      </dgm:t>
    </dgm:pt>
    <dgm:pt modelId="{0005AA24-FA34-B54E-B96A-D992396CE7FE}" type="sibTrans" cxnId="{FD7C5E50-7B4D-D845-9468-0DF65A421D21}">
      <dgm:prSet/>
      <dgm:spPr/>
      <dgm:t>
        <a:bodyPr/>
        <a:lstStyle/>
        <a:p>
          <a:endParaRPr lang="en-GB"/>
        </a:p>
      </dgm:t>
    </dgm:pt>
    <dgm:pt modelId="{27D07936-E021-4A48-938E-CC9F3C49455D}">
      <dgm:prSet custT="1"/>
      <dgm:spPr/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Distraction is your friend</a:t>
          </a:r>
        </a:p>
      </dgm:t>
    </dgm:pt>
    <dgm:pt modelId="{5B729A49-C2F2-9C45-9358-8FC49A158B39}" type="parTrans" cxnId="{1B6CC08C-14F0-8E47-A209-4A366236B6B7}">
      <dgm:prSet/>
      <dgm:spPr/>
      <dgm:t>
        <a:bodyPr/>
        <a:lstStyle/>
        <a:p>
          <a:endParaRPr lang="en-GB"/>
        </a:p>
      </dgm:t>
    </dgm:pt>
    <dgm:pt modelId="{B1B266B0-9039-9543-A3DD-28A506EFD685}" type="sibTrans" cxnId="{1B6CC08C-14F0-8E47-A209-4A366236B6B7}">
      <dgm:prSet/>
      <dgm:spPr/>
      <dgm:t>
        <a:bodyPr/>
        <a:lstStyle/>
        <a:p>
          <a:endParaRPr lang="en-GB"/>
        </a:p>
      </dgm:t>
    </dgm:pt>
    <dgm:pt modelId="{F1FE06A7-C96E-2045-9CAC-415F117D978C}" type="pres">
      <dgm:prSet presAssocID="{13510094-9F0C-CC42-AF4F-7823BDDE87E0}" presName="Name0" presStyleCnt="0">
        <dgm:presLayoutVars>
          <dgm:dir/>
          <dgm:resizeHandles val="exact"/>
        </dgm:presLayoutVars>
      </dgm:prSet>
      <dgm:spPr/>
    </dgm:pt>
    <dgm:pt modelId="{82B442F4-5165-D546-B498-61DCC6E31879}" type="pres">
      <dgm:prSet presAssocID="{13510094-9F0C-CC42-AF4F-7823BDDE87E0}" presName="arrow" presStyleLbl="bgShp" presStyleIdx="0" presStyleCnt="1"/>
      <dgm:spPr/>
    </dgm:pt>
    <dgm:pt modelId="{06BDB911-E315-A847-8D3D-149E71F2EABD}" type="pres">
      <dgm:prSet presAssocID="{13510094-9F0C-CC42-AF4F-7823BDDE87E0}" presName="points" presStyleCnt="0"/>
      <dgm:spPr/>
    </dgm:pt>
    <dgm:pt modelId="{05AFA9B1-46CC-0D40-98C5-4AE23110474F}" type="pres">
      <dgm:prSet presAssocID="{39518FA8-C2BE-B945-8D2C-68CF82652E02}" presName="compositeA" presStyleCnt="0"/>
      <dgm:spPr/>
    </dgm:pt>
    <dgm:pt modelId="{C0C9518C-C793-F647-B1C6-323E17635A85}" type="pres">
      <dgm:prSet presAssocID="{39518FA8-C2BE-B945-8D2C-68CF82652E02}" presName="textA" presStyleLbl="revTx" presStyleIdx="0" presStyleCnt="7">
        <dgm:presLayoutVars>
          <dgm:bulletEnabled val="1"/>
        </dgm:presLayoutVars>
      </dgm:prSet>
      <dgm:spPr/>
    </dgm:pt>
    <dgm:pt modelId="{CAE0DBB8-3EEA-9643-A0E5-3B2AD983339B}" type="pres">
      <dgm:prSet presAssocID="{39518FA8-C2BE-B945-8D2C-68CF82652E02}" presName="circleA" presStyleLbl="node1" presStyleIdx="0" presStyleCnt="7"/>
      <dgm:spPr/>
    </dgm:pt>
    <dgm:pt modelId="{FAC9860F-DF20-434E-B67C-247AF8884CC2}" type="pres">
      <dgm:prSet presAssocID="{39518FA8-C2BE-B945-8D2C-68CF82652E02}" presName="spaceA" presStyleCnt="0"/>
      <dgm:spPr/>
    </dgm:pt>
    <dgm:pt modelId="{D4BEA1A3-0F27-9B41-B3FA-DD35207EF275}" type="pres">
      <dgm:prSet presAssocID="{11900EB2-D842-9043-887F-FC81F314B6C6}" presName="space" presStyleCnt="0"/>
      <dgm:spPr/>
    </dgm:pt>
    <dgm:pt modelId="{88976F2F-A31F-2042-BF3F-2069AC86284F}" type="pres">
      <dgm:prSet presAssocID="{0B6DFA19-760B-D54C-8BB8-A5A4E0EC0BDE}" presName="compositeB" presStyleCnt="0"/>
      <dgm:spPr/>
    </dgm:pt>
    <dgm:pt modelId="{B1D5C196-F01D-F640-89B3-4B34F7B6C3F4}" type="pres">
      <dgm:prSet presAssocID="{0B6DFA19-760B-D54C-8BB8-A5A4E0EC0BDE}" presName="textB" presStyleLbl="revTx" presStyleIdx="1" presStyleCnt="7">
        <dgm:presLayoutVars>
          <dgm:bulletEnabled val="1"/>
        </dgm:presLayoutVars>
      </dgm:prSet>
      <dgm:spPr/>
    </dgm:pt>
    <dgm:pt modelId="{E96DC4C4-76A4-2B41-A0CE-368524DCFFD3}" type="pres">
      <dgm:prSet presAssocID="{0B6DFA19-760B-D54C-8BB8-A5A4E0EC0BDE}" presName="circleB" presStyleLbl="node1" presStyleIdx="1" presStyleCnt="7"/>
      <dgm:spPr/>
    </dgm:pt>
    <dgm:pt modelId="{C51E1A78-702D-FC47-99DF-A07AB5A02115}" type="pres">
      <dgm:prSet presAssocID="{0B6DFA19-760B-D54C-8BB8-A5A4E0EC0BDE}" presName="spaceB" presStyleCnt="0"/>
      <dgm:spPr/>
    </dgm:pt>
    <dgm:pt modelId="{A365E1D9-53D4-2F40-84B3-41C74DDDD820}" type="pres">
      <dgm:prSet presAssocID="{45913206-01E3-BE4A-A68C-FCBE9BF09DBF}" presName="space" presStyleCnt="0"/>
      <dgm:spPr/>
    </dgm:pt>
    <dgm:pt modelId="{3FC555C2-3D44-E449-A488-53592BAF0FCD}" type="pres">
      <dgm:prSet presAssocID="{F3359AB2-830D-0643-AAA7-A5418807CC8E}" presName="compositeA" presStyleCnt="0"/>
      <dgm:spPr/>
    </dgm:pt>
    <dgm:pt modelId="{4C54AD50-A7A9-0540-A7B0-2EA273FFB9AC}" type="pres">
      <dgm:prSet presAssocID="{F3359AB2-830D-0643-AAA7-A5418807CC8E}" presName="textA" presStyleLbl="revTx" presStyleIdx="2" presStyleCnt="7">
        <dgm:presLayoutVars>
          <dgm:bulletEnabled val="1"/>
        </dgm:presLayoutVars>
      </dgm:prSet>
      <dgm:spPr/>
    </dgm:pt>
    <dgm:pt modelId="{295C2CB2-E67C-9641-BC5C-B58E375394E6}" type="pres">
      <dgm:prSet presAssocID="{F3359AB2-830D-0643-AAA7-A5418807CC8E}" presName="circleA" presStyleLbl="node1" presStyleIdx="2" presStyleCnt="7"/>
      <dgm:spPr/>
    </dgm:pt>
    <dgm:pt modelId="{C746169D-CAB7-A444-9255-E6FC3DE45538}" type="pres">
      <dgm:prSet presAssocID="{F3359AB2-830D-0643-AAA7-A5418807CC8E}" presName="spaceA" presStyleCnt="0"/>
      <dgm:spPr/>
    </dgm:pt>
    <dgm:pt modelId="{29B6B9A7-00A4-4842-B930-B5023A06D19D}" type="pres">
      <dgm:prSet presAssocID="{16392C35-3DC8-AA47-9B36-12F2E5102A1C}" presName="space" presStyleCnt="0"/>
      <dgm:spPr/>
    </dgm:pt>
    <dgm:pt modelId="{74C4BF3F-4B4E-9848-9953-187772A27DC6}" type="pres">
      <dgm:prSet presAssocID="{FDD5B5A9-E450-F648-9C53-F7C6D6464A3E}" presName="compositeB" presStyleCnt="0"/>
      <dgm:spPr/>
    </dgm:pt>
    <dgm:pt modelId="{06ECA1D1-D445-9940-87B2-84140D7250EC}" type="pres">
      <dgm:prSet presAssocID="{FDD5B5A9-E450-F648-9C53-F7C6D6464A3E}" presName="textB" presStyleLbl="revTx" presStyleIdx="3" presStyleCnt="7" custScaleX="124917">
        <dgm:presLayoutVars>
          <dgm:bulletEnabled val="1"/>
        </dgm:presLayoutVars>
      </dgm:prSet>
      <dgm:spPr/>
    </dgm:pt>
    <dgm:pt modelId="{25CEF9F0-F21D-0945-8AFD-786B47B6C314}" type="pres">
      <dgm:prSet presAssocID="{FDD5B5A9-E450-F648-9C53-F7C6D6464A3E}" presName="circleB" presStyleLbl="node1" presStyleIdx="3" presStyleCnt="7"/>
      <dgm:spPr/>
    </dgm:pt>
    <dgm:pt modelId="{8724EFF7-D627-DE40-90AA-D5F10E9DF7E9}" type="pres">
      <dgm:prSet presAssocID="{FDD5B5A9-E450-F648-9C53-F7C6D6464A3E}" presName="spaceB" presStyleCnt="0"/>
      <dgm:spPr/>
    </dgm:pt>
    <dgm:pt modelId="{B89EC6D1-3B1F-AD47-9778-F1450AB173AE}" type="pres">
      <dgm:prSet presAssocID="{AD6EA499-8C5B-0547-864A-8FC6E624453C}" presName="space" presStyleCnt="0"/>
      <dgm:spPr/>
    </dgm:pt>
    <dgm:pt modelId="{75FFB69D-F3AE-3242-8AAB-8458BAD9E5E7}" type="pres">
      <dgm:prSet presAssocID="{8483AC9C-711F-F942-8401-7AAAE6C3CF0A}" presName="compositeA" presStyleCnt="0"/>
      <dgm:spPr/>
    </dgm:pt>
    <dgm:pt modelId="{4501A9EA-2BDE-234B-BFE7-17F812A6D42D}" type="pres">
      <dgm:prSet presAssocID="{8483AC9C-711F-F942-8401-7AAAE6C3CF0A}" presName="textA" presStyleLbl="revTx" presStyleIdx="4" presStyleCnt="7">
        <dgm:presLayoutVars>
          <dgm:bulletEnabled val="1"/>
        </dgm:presLayoutVars>
      </dgm:prSet>
      <dgm:spPr/>
    </dgm:pt>
    <dgm:pt modelId="{4EFBD8A7-55F6-C24F-9AC7-EB81182A019D}" type="pres">
      <dgm:prSet presAssocID="{8483AC9C-711F-F942-8401-7AAAE6C3CF0A}" presName="circleA" presStyleLbl="node1" presStyleIdx="4" presStyleCnt="7"/>
      <dgm:spPr/>
    </dgm:pt>
    <dgm:pt modelId="{91472944-3620-2741-B545-E5AD5D6F4A80}" type="pres">
      <dgm:prSet presAssocID="{8483AC9C-711F-F942-8401-7AAAE6C3CF0A}" presName="spaceA" presStyleCnt="0"/>
      <dgm:spPr/>
    </dgm:pt>
    <dgm:pt modelId="{64F5E478-2F60-974A-AA1C-D3F9C1D10A3B}" type="pres">
      <dgm:prSet presAssocID="{10F5A8A2-1C08-0C4C-BADC-6162DED8E2D9}" presName="space" presStyleCnt="0"/>
      <dgm:spPr/>
    </dgm:pt>
    <dgm:pt modelId="{77EA0182-1E82-AB4E-AA5B-B69B1CF91EF2}" type="pres">
      <dgm:prSet presAssocID="{DDDDD8D3-F15A-714B-B1F8-906D9FB79823}" presName="compositeB" presStyleCnt="0"/>
      <dgm:spPr/>
    </dgm:pt>
    <dgm:pt modelId="{0B9A5271-A6E8-9A45-8352-ED52713C2068}" type="pres">
      <dgm:prSet presAssocID="{DDDDD8D3-F15A-714B-B1F8-906D9FB79823}" presName="textB" presStyleLbl="revTx" presStyleIdx="5" presStyleCnt="7" custScaleX="173345">
        <dgm:presLayoutVars>
          <dgm:bulletEnabled val="1"/>
        </dgm:presLayoutVars>
      </dgm:prSet>
      <dgm:spPr/>
    </dgm:pt>
    <dgm:pt modelId="{C0172568-0C37-1F43-8BC6-25CCC3568BFF}" type="pres">
      <dgm:prSet presAssocID="{DDDDD8D3-F15A-714B-B1F8-906D9FB79823}" presName="circleB" presStyleLbl="node1" presStyleIdx="5" presStyleCnt="7"/>
      <dgm:spPr/>
    </dgm:pt>
    <dgm:pt modelId="{8C327B43-51E2-3C43-AC8F-0CB6F3D7376A}" type="pres">
      <dgm:prSet presAssocID="{DDDDD8D3-F15A-714B-B1F8-906D9FB79823}" presName="spaceB" presStyleCnt="0"/>
      <dgm:spPr/>
    </dgm:pt>
    <dgm:pt modelId="{F0950AED-418A-7040-BAF9-9484F0E28F6D}" type="pres">
      <dgm:prSet presAssocID="{0005AA24-FA34-B54E-B96A-D992396CE7FE}" presName="space" presStyleCnt="0"/>
      <dgm:spPr/>
    </dgm:pt>
    <dgm:pt modelId="{AD53011F-C100-1945-B147-42C8FBC92D85}" type="pres">
      <dgm:prSet presAssocID="{27D07936-E021-4A48-938E-CC9F3C49455D}" presName="compositeA" presStyleCnt="0"/>
      <dgm:spPr/>
    </dgm:pt>
    <dgm:pt modelId="{C3D7DA72-2335-6844-9A2E-44D077C283CF}" type="pres">
      <dgm:prSet presAssocID="{27D07936-E021-4A48-938E-CC9F3C49455D}" presName="textA" presStyleLbl="revTx" presStyleIdx="6" presStyleCnt="7" custScaleX="132490">
        <dgm:presLayoutVars>
          <dgm:bulletEnabled val="1"/>
        </dgm:presLayoutVars>
      </dgm:prSet>
      <dgm:spPr/>
    </dgm:pt>
    <dgm:pt modelId="{B315CC65-C4D7-694B-8416-D81D9FCE423C}" type="pres">
      <dgm:prSet presAssocID="{27D07936-E021-4A48-938E-CC9F3C49455D}" presName="circleA" presStyleLbl="node1" presStyleIdx="6" presStyleCnt="7"/>
      <dgm:spPr/>
    </dgm:pt>
    <dgm:pt modelId="{8E35AA0D-5954-1F42-A31D-1EC7A32127EC}" type="pres">
      <dgm:prSet presAssocID="{27D07936-E021-4A48-938E-CC9F3C49455D}" presName="spaceA" presStyleCnt="0"/>
      <dgm:spPr/>
    </dgm:pt>
  </dgm:ptLst>
  <dgm:cxnLst>
    <dgm:cxn modelId="{1014C319-0037-584B-9C84-37542A209C4C}" type="presOf" srcId="{0B6DFA19-760B-D54C-8BB8-A5A4E0EC0BDE}" destId="{B1D5C196-F01D-F640-89B3-4B34F7B6C3F4}" srcOrd="0" destOrd="0" presId="urn:microsoft.com/office/officeart/2005/8/layout/hProcess11"/>
    <dgm:cxn modelId="{B1CA122B-A55C-7C43-A467-439E1FDBE8B6}" type="presOf" srcId="{8483AC9C-711F-F942-8401-7AAAE6C3CF0A}" destId="{4501A9EA-2BDE-234B-BFE7-17F812A6D42D}" srcOrd="0" destOrd="0" presId="urn:microsoft.com/office/officeart/2005/8/layout/hProcess11"/>
    <dgm:cxn modelId="{3996F836-3F63-2448-9C72-3D6D8B9561C7}" srcId="{13510094-9F0C-CC42-AF4F-7823BDDE87E0}" destId="{39518FA8-C2BE-B945-8D2C-68CF82652E02}" srcOrd="0" destOrd="0" parTransId="{0E7606A0-F69B-3242-ADF7-44CE83A3B7B0}" sibTransId="{11900EB2-D842-9043-887F-FC81F314B6C6}"/>
    <dgm:cxn modelId="{FEB56D47-DF65-224F-88B6-D47EB5956725}" srcId="{13510094-9F0C-CC42-AF4F-7823BDDE87E0}" destId="{8483AC9C-711F-F942-8401-7AAAE6C3CF0A}" srcOrd="4" destOrd="0" parTransId="{EB17A423-BC37-9140-BB6F-7081BE271964}" sibTransId="{10F5A8A2-1C08-0C4C-BADC-6162DED8E2D9}"/>
    <dgm:cxn modelId="{FD7C5E50-7B4D-D845-9468-0DF65A421D21}" srcId="{13510094-9F0C-CC42-AF4F-7823BDDE87E0}" destId="{DDDDD8D3-F15A-714B-B1F8-906D9FB79823}" srcOrd="5" destOrd="0" parTransId="{423DC8FC-641B-174D-BB4D-73DFF9EC6038}" sibTransId="{0005AA24-FA34-B54E-B96A-D992396CE7FE}"/>
    <dgm:cxn modelId="{5219A177-320F-2140-9045-420A8C656CFD}" type="presOf" srcId="{39518FA8-C2BE-B945-8D2C-68CF82652E02}" destId="{C0C9518C-C793-F647-B1C6-323E17635A85}" srcOrd="0" destOrd="0" presId="urn:microsoft.com/office/officeart/2005/8/layout/hProcess11"/>
    <dgm:cxn modelId="{0EF02484-B48F-D34C-9935-225CB1829085}" type="presOf" srcId="{F3359AB2-830D-0643-AAA7-A5418807CC8E}" destId="{4C54AD50-A7A9-0540-A7B0-2EA273FFB9AC}" srcOrd="0" destOrd="0" presId="urn:microsoft.com/office/officeart/2005/8/layout/hProcess11"/>
    <dgm:cxn modelId="{EA1D9D88-D770-9B4E-8A9E-51F327EA596C}" srcId="{13510094-9F0C-CC42-AF4F-7823BDDE87E0}" destId="{F3359AB2-830D-0643-AAA7-A5418807CC8E}" srcOrd="2" destOrd="0" parTransId="{591C7856-4594-074C-9905-839BE1B08942}" sibTransId="{16392C35-3DC8-AA47-9B36-12F2E5102A1C}"/>
    <dgm:cxn modelId="{1B6CC08C-14F0-8E47-A209-4A366236B6B7}" srcId="{13510094-9F0C-CC42-AF4F-7823BDDE87E0}" destId="{27D07936-E021-4A48-938E-CC9F3C49455D}" srcOrd="6" destOrd="0" parTransId="{5B729A49-C2F2-9C45-9358-8FC49A158B39}" sibTransId="{B1B266B0-9039-9543-A3DD-28A506EFD685}"/>
    <dgm:cxn modelId="{AB5E60A0-6764-BF42-A053-0DBBE8F0D4E0}" type="presOf" srcId="{FDD5B5A9-E450-F648-9C53-F7C6D6464A3E}" destId="{06ECA1D1-D445-9940-87B2-84140D7250EC}" srcOrd="0" destOrd="0" presId="urn:microsoft.com/office/officeart/2005/8/layout/hProcess11"/>
    <dgm:cxn modelId="{71CF42B3-2853-7046-9C27-A9FE2F49BF4B}" type="presOf" srcId="{DDDDD8D3-F15A-714B-B1F8-906D9FB79823}" destId="{0B9A5271-A6E8-9A45-8352-ED52713C2068}" srcOrd="0" destOrd="0" presId="urn:microsoft.com/office/officeart/2005/8/layout/hProcess11"/>
    <dgm:cxn modelId="{FED86DBC-D8BD-FF4A-89F3-BD9BEA44816F}" srcId="{13510094-9F0C-CC42-AF4F-7823BDDE87E0}" destId="{0B6DFA19-760B-D54C-8BB8-A5A4E0EC0BDE}" srcOrd="1" destOrd="0" parTransId="{CAD1B278-6313-5C44-8198-08DAB7CC1C36}" sibTransId="{45913206-01E3-BE4A-A68C-FCBE9BF09DBF}"/>
    <dgm:cxn modelId="{0464DACC-430A-0C4D-97D1-104D283644D6}" srcId="{13510094-9F0C-CC42-AF4F-7823BDDE87E0}" destId="{FDD5B5A9-E450-F648-9C53-F7C6D6464A3E}" srcOrd="3" destOrd="0" parTransId="{2C317A20-1C09-1340-8FCB-710882BDF57E}" sibTransId="{AD6EA499-8C5B-0547-864A-8FC6E624453C}"/>
    <dgm:cxn modelId="{8B8301E0-22F7-2441-ABB8-68938FC1FB43}" type="presOf" srcId="{27D07936-E021-4A48-938E-CC9F3C49455D}" destId="{C3D7DA72-2335-6844-9A2E-44D077C283CF}" srcOrd="0" destOrd="0" presId="urn:microsoft.com/office/officeart/2005/8/layout/hProcess11"/>
    <dgm:cxn modelId="{109DCEE7-1660-064C-B07E-CDBBB6AE2647}" type="presOf" srcId="{13510094-9F0C-CC42-AF4F-7823BDDE87E0}" destId="{F1FE06A7-C96E-2045-9CAC-415F117D978C}" srcOrd="0" destOrd="0" presId="urn:microsoft.com/office/officeart/2005/8/layout/hProcess11"/>
    <dgm:cxn modelId="{A2A318D9-71E3-4F4D-A227-8459DD18ADD6}" type="presParOf" srcId="{F1FE06A7-C96E-2045-9CAC-415F117D978C}" destId="{82B442F4-5165-D546-B498-61DCC6E31879}" srcOrd="0" destOrd="0" presId="urn:microsoft.com/office/officeart/2005/8/layout/hProcess11"/>
    <dgm:cxn modelId="{41892B6D-BF33-BC4D-848D-9A183FD293DE}" type="presParOf" srcId="{F1FE06A7-C96E-2045-9CAC-415F117D978C}" destId="{06BDB911-E315-A847-8D3D-149E71F2EABD}" srcOrd="1" destOrd="0" presId="urn:microsoft.com/office/officeart/2005/8/layout/hProcess11"/>
    <dgm:cxn modelId="{0BAB628D-7C31-DE46-83EF-13A35BA08C84}" type="presParOf" srcId="{06BDB911-E315-A847-8D3D-149E71F2EABD}" destId="{05AFA9B1-46CC-0D40-98C5-4AE23110474F}" srcOrd="0" destOrd="0" presId="urn:microsoft.com/office/officeart/2005/8/layout/hProcess11"/>
    <dgm:cxn modelId="{AF6A158D-CB79-2C4F-89FA-5DB0D7163411}" type="presParOf" srcId="{05AFA9B1-46CC-0D40-98C5-4AE23110474F}" destId="{C0C9518C-C793-F647-B1C6-323E17635A85}" srcOrd="0" destOrd="0" presId="urn:microsoft.com/office/officeart/2005/8/layout/hProcess11"/>
    <dgm:cxn modelId="{5D617E2E-FDBE-BA40-967D-B0DAF658BFAB}" type="presParOf" srcId="{05AFA9B1-46CC-0D40-98C5-4AE23110474F}" destId="{CAE0DBB8-3EEA-9643-A0E5-3B2AD983339B}" srcOrd="1" destOrd="0" presId="urn:microsoft.com/office/officeart/2005/8/layout/hProcess11"/>
    <dgm:cxn modelId="{9D459A9E-C08D-9546-96BB-1749C4F700B4}" type="presParOf" srcId="{05AFA9B1-46CC-0D40-98C5-4AE23110474F}" destId="{FAC9860F-DF20-434E-B67C-247AF8884CC2}" srcOrd="2" destOrd="0" presId="urn:microsoft.com/office/officeart/2005/8/layout/hProcess11"/>
    <dgm:cxn modelId="{6A6C52EF-ED4F-9546-8EB6-70BA0AFF8084}" type="presParOf" srcId="{06BDB911-E315-A847-8D3D-149E71F2EABD}" destId="{D4BEA1A3-0F27-9B41-B3FA-DD35207EF275}" srcOrd="1" destOrd="0" presId="urn:microsoft.com/office/officeart/2005/8/layout/hProcess11"/>
    <dgm:cxn modelId="{7A334FBB-FC68-5C42-909E-E9E57E2912DA}" type="presParOf" srcId="{06BDB911-E315-A847-8D3D-149E71F2EABD}" destId="{88976F2F-A31F-2042-BF3F-2069AC86284F}" srcOrd="2" destOrd="0" presId="urn:microsoft.com/office/officeart/2005/8/layout/hProcess11"/>
    <dgm:cxn modelId="{3A452591-6FCA-924C-B0D6-00F84ECB1C3F}" type="presParOf" srcId="{88976F2F-A31F-2042-BF3F-2069AC86284F}" destId="{B1D5C196-F01D-F640-89B3-4B34F7B6C3F4}" srcOrd="0" destOrd="0" presId="urn:microsoft.com/office/officeart/2005/8/layout/hProcess11"/>
    <dgm:cxn modelId="{2C333C6C-6339-7040-93DA-076645872038}" type="presParOf" srcId="{88976F2F-A31F-2042-BF3F-2069AC86284F}" destId="{E96DC4C4-76A4-2B41-A0CE-368524DCFFD3}" srcOrd="1" destOrd="0" presId="urn:microsoft.com/office/officeart/2005/8/layout/hProcess11"/>
    <dgm:cxn modelId="{493B5F9A-1617-EA42-874B-630940288BBB}" type="presParOf" srcId="{88976F2F-A31F-2042-BF3F-2069AC86284F}" destId="{C51E1A78-702D-FC47-99DF-A07AB5A02115}" srcOrd="2" destOrd="0" presId="urn:microsoft.com/office/officeart/2005/8/layout/hProcess11"/>
    <dgm:cxn modelId="{B415FABC-304E-2F45-9A78-235B650651EA}" type="presParOf" srcId="{06BDB911-E315-A847-8D3D-149E71F2EABD}" destId="{A365E1D9-53D4-2F40-84B3-41C74DDDD820}" srcOrd="3" destOrd="0" presId="urn:microsoft.com/office/officeart/2005/8/layout/hProcess11"/>
    <dgm:cxn modelId="{F6672DFC-3EF2-0147-9614-BDF47443B1CF}" type="presParOf" srcId="{06BDB911-E315-A847-8D3D-149E71F2EABD}" destId="{3FC555C2-3D44-E449-A488-53592BAF0FCD}" srcOrd="4" destOrd="0" presId="urn:microsoft.com/office/officeart/2005/8/layout/hProcess11"/>
    <dgm:cxn modelId="{97FEC068-1269-5843-966F-0607495EA95C}" type="presParOf" srcId="{3FC555C2-3D44-E449-A488-53592BAF0FCD}" destId="{4C54AD50-A7A9-0540-A7B0-2EA273FFB9AC}" srcOrd="0" destOrd="0" presId="urn:microsoft.com/office/officeart/2005/8/layout/hProcess11"/>
    <dgm:cxn modelId="{89DC72CB-26B3-4648-AC76-7B02A3EE4AE6}" type="presParOf" srcId="{3FC555C2-3D44-E449-A488-53592BAF0FCD}" destId="{295C2CB2-E67C-9641-BC5C-B58E375394E6}" srcOrd="1" destOrd="0" presId="urn:microsoft.com/office/officeart/2005/8/layout/hProcess11"/>
    <dgm:cxn modelId="{69244B85-0F6C-EA45-B31A-D025FE295B2D}" type="presParOf" srcId="{3FC555C2-3D44-E449-A488-53592BAF0FCD}" destId="{C746169D-CAB7-A444-9255-E6FC3DE45538}" srcOrd="2" destOrd="0" presId="urn:microsoft.com/office/officeart/2005/8/layout/hProcess11"/>
    <dgm:cxn modelId="{DA01F433-E3BF-254A-ACC8-7A36CA0A921B}" type="presParOf" srcId="{06BDB911-E315-A847-8D3D-149E71F2EABD}" destId="{29B6B9A7-00A4-4842-B930-B5023A06D19D}" srcOrd="5" destOrd="0" presId="urn:microsoft.com/office/officeart/2005/8/layout/hProcess11"/>
    <dgm:cxn modelId="{38433A72-4D38-0841-9983-6F425E8D7DB5}" type="presParOf" srcId="{06BDB911-E315-A847-8D3D-149E71F2EABD}" destId="{74C4BF3F-4B4E-9848-9953-187772A27DC6}" srcOrd="6" destOrd="0" presId="urn:microsoft.com/office/officeart/2005/8/layout/hProcess11"/>
    <dgm:cxn modelId="{170B1FE6-23DB-9B4D-BCF6-76BC52633BE2}" type="presParOf" srcId="{74C4BF3F-4B4E-9848-9953-187772A27DC6}" destId="{06ECA1D1-D445-9940-87B2-84140D7250EC}" srcOrd="0" destOrd="0" presId="urn:microsoft.com/office/officeart/2005/8/layout/hProcess11"/>
    <dgm:cxn modelId="{2C481422-0A94-424E-B2F6-9B65BBDC4A65}" type="presParOf" srcId="{74C4BF3F-4B4E-9848-9953-187772A27DC6}" destId="{25CEF9F0-F21D-0945-8AFD-786B47B6C314}" srcOrd="1" destOrd="0" presId="urn:microsoft.com/office/officeart/2005/8/layout/hProcess11"/>
    <dgm:cxn modelId="{22F66715-C99C-4945-AF06-A1B8850D4C39}" type="presParOf" srcId="{74C4BF3F-4B4E-9848-9953-187772A27DC6}" destId="{8724EFF7-D627-DE40-90AA-D5F10E9DF7E9}" srcOrd="2" destOrd="0" presId="urn:microsoft.com/office/officeart/2005/8/layout/hProcess11"/>
    <dgm:cxn modelId="{A3BF05FC-6510-A54C-B06B-17891A7AC11F}" type="presParOf" srcId="{06BDB911-E315-A847-8D3D-149E71F2EABD}" destId="{B89EC6D1-3B1F-AD47-9778-F1450AB173AE}" srcOrd="7" destOrd="0" presId="urn:microsoft.com/office/officeart/2005/8/layout/hProcess11"/>
    <dgm:cxn modelId="{5C788249-B2A1-9948-89EC-E22BFC4656DC}" type="presParOf" srcId="{06BDB911-E315-A847-8D3D-149E71F2EABD}" destId="{75FFB69D-F3AE-3242-8AAB-8458BAD9E5E7}" srcOrd="8" destOrd="0" presId="urn:microsoft.com/office/officeart/2005/8/layout/hProcess11"/>
    <dgm:cxn modelId="{57C3843D-D293-B149-A9DC-6A171B64D341}" type="presParOf" srcId="{75FFB69D-F3AE-3242-8AAB-8458BAD9E5E7}" destId="{4501A9EA-2BDE-234B-BFE7-17F812A6D42D}" srcOrd="0" destOrd="0" presId="urn:microsoft.com/office/officeart/2005/8/layout/hProcess11"/>
    <dgm:cxn modelId="{3BE1F97B-72FD-014A-B420-6D8BD29EEBF1}" type="presParOf" srcId="{75FFB69D-F3AE-3242-8AAB-8458BAD9E5E7}" destId="{4EFBD8A7-55F6-C24F-9AC7-EB81182A019D}" srcOrd="1" destOrd="0" presId="urn:microsoft.com/office/officeart/2005/8/layout/hProcess11"/>
    <dgm:cxn modelId="{09453B0C-D3D1-0E4C-BA79-4D877B060DA0}" type="presParOf" srcId="{75FFB69D-F3AE-3242-8AAB-8458BAD9E5E7}" destId="{91472944-3620-2741-B545-E5AD5D6F4A80}" srcOrd="2" destOrd="0" presId="urn:microsoft.com/office/officeart/2005/8/layout/hProcess11"/>
    <dgm:cxn modelId="{34D2BADD-67CE-7645-90B4-F5B6B0C836A6}" type="presParOf" srcId="{06BDB911-E315-A847-8D3D-149E71F2EABD}" destId="{64F5E478-2F60-974A-AA1C-D3F9C1D10A3B}" srcOrd="9" destOrd="0" presId="urn:microsoft.com/office/officeart/2005/8/layout/hProcess11"/>
    <dgm:cxn modelId="{72BAE36A-BB88-F948-970C-EE396B14EF15}" type="presParOf" srcId="{06BDB911-E315-A847-8D3D-149E71F2EABD}" destId="{77EA0182-1E82-AB4E-AA5B-B69B1CF91EF2}" srcOrd="10" destOrd="0" presId="urn:microsoft.com/office/officeart/2005/8/layout/hProcess11"/>
    <dgm:cxn modelId="{41456E17-6033-3F40-8873-F9C77B3691D0}" type="presParOf" srcId="{77EA0182-1E82-AB4E-AA5B-B69B1CF91EF2}" destId="{0B9A5271-A6E8-9A45-8352-ED52713C2068}" srcOrd="0" destOrd="0" presId="urn:microsoft.com/office/officeart/2005/8/layout/hProcess11"/>
    <dgm:cxn modelId="{D0ABE8DA-D8B3-9549-B963-43BBDAB511C8}" type="presParOf" srcId="{77EA0182-1E82-AB4E-AA5B-B69B1CF91EF2}" destId="{C0172568-0C37-1F43-8BC6-25CCC3568BFF}" srcOrd="1" destOrd="0" presId="urn:microsoft.com/office/officeart/2005/8/layout/hProcess11"/>
    <dgm:cxn modelId="{09A0FE6A-D86E-1A48-AE0A-0F6E28250DB8}" type="presParOf" srcId="{77EA0182-1E82-AB4E-AA5B-B69B1CF91EF2}" destId="{8C327B43-51E2-3C43-AC8F-0CB6F3D7376A}" srcOrd="2" destOrd="0" presId="urn:microsoft.com/office/officeart/2005/8/layout/hProcess11"/>
    <dgm:cxn modelId="{C599A50E-0D4E-E348-91E6-E86409389235}" type="presParOf" srcId="{06BDB911-E315-A847-8D3D-149E71F2EABD}" destId="{F0950AED-418A-7040-BAF9-9484F0E28F6D}" srcOrd="11" destOrd="0" presId="urn:microsoft.com/office/officeart/2005/8/layout/hProcess11"/>
    <dgm:cxn modelId="{6626545A-A1BC-5044-AFD2-799B81295096}" type="presParOf" srcId="{06BDB911-E315-A847-8D3D-149E71F2EABD}" destId="{AD53011F-C100-1945-B147-42C8FBC92D85}" srcOrd="12" destOrd="0" presId="urn:microsoft.com/office/officeart/2005/8/layout/hProcess11"/>
    <dgm:cxn modelId="{181435CB-578C-3D4F-8B79-E6037BC23831}" type="presParOf" srcId="{AD53011F-C100-1945-B147-42C8FBC92D85}" destId="{C3D7DA72-2335-6844-9A2E-44D077C283CF}" srcOrd="0" destOrd="0" presId="urn:microsoft.com/office/officeart/2005/8/layout/hProcess11"/>
    <dgm:cxn modelId="{ABE3A94F-428D-7A4F-8D65-301A8E1DE55B}" type="presParOf" srcId="{AD53011F-C100-1945-B147-42C8FBC92D85}" destId="{B315CC65-C4D7-694B-8416-D81D9FCE423C}" srcOrd="1" destOrd="0" presId="urn:microsoft.com/office/officeart/2005/8/layout/hProcess11"/>
    <dgm:cxn modelId="{A690859D-DA06-4045-B2B5-4472FFA80806}" type="presParOf" srcId="{AD53011F-C100-1945-B147-42C8FBC92D85}" destId="{8E35AA0D-5954-1F42-A31D-1EC7A32127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A8D85-13F1-D849-B76C-D2C36FC3B5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2EF809-36D9-8843-836E-2FCA120FF859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Express Interest</a:t>
          </a:r>
        </a:p>
      </dgm:t>
    </dgm:pt>
    <dgm:pt modelId="{06E894E7-EE2B-1B49-92FE-B2B5654216CF}" type="parTrans" cxnId="{E532CB60-7619-4F49-A69F-69EA4CE1329E}">
      <dgm:prSet/>
      <dgm:spPr/>
      <dgm:t>
        <a:bodyPr/>
        <a:lstStyle/>
        <a:p>
          <a:endParaRPr lang="en-GB"/>
        </a:p>
      </dgm:t>
    </dgm:pt>
    <dgm:pt modelId="{4DA75782-E362-8A4C-B436-11836176EF31}" type="sibTrans" cxnId="{E532CB60-7619-4F49-A69F-69EA4CE1329E}">
      <dgm:prSet/>
      <dgm:spPr/>
      <dgm:t>
        <a:bodyPr/>
        <a:lstStyle/>
        <a:p>
          <a:endParaRPr lang="en-GB"/>
        </a:p>
      </dgm:t>
    </dgm:pt>
    <dgm:pt modelId="{45454778-625F-9846-8780-590817CFFFB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Reflect Back</a:t>
          </a:r>
        </a:p>
      </dgm:t>
    </dgm:pt>
    <dgm:pt modelId="{237AA6D6-7592-CC40-9B3C-C80AF5829819}" type="parTrans" cxnId="{609F67D1-B5B2-D547-8690-A8A48187CFFF}">
      <dgm:prSet/>
      <dgm:spPr/>
      <dgm:t>
        <a:bodyPr/>
        <a:lstStyle/>
        <a:p>
          <a:endParaRPr lang="en-GB"/>
        </a:p>
      </dgm:t>
    </dgm:pt>
    <dgm:pt modelId="{B2E4B5F2-CA5D-EA41-B527-6DCA1BE60AB5}" type="sibTrans" cxnId="{609F67D1-B5B2-D547-8690-A8A48187CFFF}">
      <dgm:prSet/>
      <dgm:spPr/>
      <dgm:t>
        <a:bodyPr/>
        <a:lstStyle/>
        <a:p>
          <a:endParaRPr lang="en-GB"/>
        </a:p>
      </dgm:t>
    </dgm:pt>
    <dgm:pt modelId="{7D8742E6-786A-4444-A4B9-D98280A3251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Elaborate</a:t>
          </a:r>
        </a:p>
      </dgm:t>
    </dgm:pt>
    <dgm:pt modelId="{CFB4DDDD-60AD-744A-80FF-EA7634BD3472}" type="parTrans" cxnId="{114BC044-0E12-4843-9696-C80EFD0B9589}">
      <dgm:prSet/>
      <dgm:spPr/>
      <dgm:t>
        <a:bodyPr/>
        <a:lstStyle/>
        <a:p>
          <a:endParaRPr lang="en-GB"/>
        </a:p>
      </dgm:t>
    </dgm:pt>
    <dgm:pt modelId="{973AC451-7881-E04B-952C-8D1E53B728B1}" type="sibTrans" cxnId="{114BC044-0E12-4843-9696-C80EFD0B9589}">
      <dgm:prSet/>
      <dgm:spPr/>
      <dgm:t>
        <a:bodyPr/>
        <a:lstStyle/>
        <a:p>
          <a:endParaRPr lang="en-GB"/>
        </a:p>
      </dgm:t>
    </dgm:pt>
    <dgm:pt modelId="{DDA20F69-754A-8643-A241-A8B75A0691C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Be Curious</a:t>
          </a:r>
        </a:p>
      </dgm:t>
    </dgm:pt>
    <dgm:pt modelId="{5B51177D-3DE3-1248-9013-8796EF1C5F14}" type="parTrans" cxnId="{C6F1AC85-0FD6-494F-894B-B7704003F63B}">
      <dgm:prSet/>
      <dgm:spPr/>
      <dgm:t>
        <a:bodyPr/>
        <a:lstStyle/>
        <a:p>
          <a:endParaRPr lang="en-GB"/>
        </a:p>
      </dgm:t>
    </dgm:pt>
    <dgm:pt modelId="{F5EDE37B-C907-FE4B-8F78-830A6375692F}" type="sibTrans" cxnId="{C6F1AC85-0FD6-494F-894B-B7704003F63B}">
      <dgm:prSet/>
      <dgm:spPr/>
      <dgm:t>
        <a:bodyPr/>
        <a:lstStyle/>
        <a:p>
          <a:endParaRPr lang="en-GB"/>
        </a:p>
      </dgm:t>
    </dgm:pt>
    <dgm:pt modelId="{C5C56395-C166-254D-A7BB-4C61F66F13F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Sounding Board</a:t>
          </a:r>
        </a:p>
      </dgm:t>
    </dgm:pt>
    <dgm:pt modelId="{9725F51B-FCB4-924B-8D5D-C7E9337362AD}" type="parTrans" cxnId="{84B33EFE-5452-E54E-A4C9-71A00A7571B6}">
      <dgm:prSet/>
      <dgm:spPr/>
      <dgm:t>
        <a:bodyPr/>
        <a:lstStyle/>
        <a:p>
          <a:endParaRPr lang="en-GB"/>
        </a:p>
      </dgm:t>
    </dgm:pt>
    <dgm:pt modelId="{203B8EA8-0952-C641-8187-CE33FB6DFEBB}" type="sibTrans" cxnId="{84B33EFE-5452-E54E-A4C9-71A00A7571B6}">
      <dgm:prSet/>
      <dgm:spPr/>
      <dgm:t>
        <a:bodyPr/>
        <a:lstStyle/>
        <a:p>
          <a:endParaRPr lang="en-GB"/>
        </a:p>
      </dgm:t>
    </dgm:pt>
    <dgm:pt modelId="{898018E3-243D-8445-98D9-C7967D80F73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Ideas not Instruction</a:t>
          </a:r>
        </a:p>
      </dgm:t>
    </dgm:pt>
    <dgm:pt modelId="{BB919441-5E69-8C4F-8698-E80A82609C2F}" type="parTrans" cxnId="{6899E7D6-A446-8444-826A-268FC54D489D}">
      <dgm:prSet/>
      <dgm:spPr/>
      <dgm:t>
        <a:bodyPr/>
        <a:lstStyle/>
        <a:p>
          <a:endParaRPr lang="en-GB"/>
        </a:p>
      </dgm:t>
    </dgm:pt>
    <dgm:pt modelId="{D0F71E26-A88A-E447-830E-1AE9684E7AD7}" type="sibTrans" cxnId="{6899E7D6-A446-8444-826A-268FC54D489D}">
      <dgm:prSet/>
      <dgm:spPr/>
      <dgm:t>
        <a:bodyPr/>
        <a:lstStyle/>
        <a:p>
          <a:endParaRPr lang="en-GB"/>
        </a:p>
      </dgm:t>
    </dgm:pt>
    <dgm:pt modelId="{02316055-B6FC-F54B-8CD7-98E594B605E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Empathy</a:t>
          </a:r>
        </a:p>
      </dgm:t>
    </dgm:pt>
    <dgm:pt modelId="{7BF6747A-9F4C-8B46-B107-2F2CFFB27672}" type="parTrans" cxnId="{06F7DF99-E6CF-134A-86AA-1729D269B141}">
      <dgm:prSet/>
      <dgm:spPr/>
      <dgm:t>
        <a:bodyPr/>
        <a:lstStyle/>
        <a:p>
          <a:endParaRPr lang="en-GB"/>
        </a:p>
      </dgm:t>
    </dgm:pt>
    <dgm:pt modelId="{DE830C96-4A3B-8E47-9B04-6BAEB2080A98}" type="sibTrans" cxnId="{06F7DF99-E6CF-134A-86AA-1729D269B141}">
      <dgm:prSet/>
      <dgm:spPr/>
      <dgm:t>
        <a:bodyPr/>
        <a:lstStyle/>
        <a:p>
          <a:endParaRPr lang="en-GB"/>
        </a:p>
      </dgm:t>
    </dgm:pt>
    <dgm:pt modelId="{406C960C-52F9-714D-9D26-2B71AA76CD3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Confidence Boost</a:t>
          </a:r>
        </a:p>
      </dgm:t>
    </dgm:pt>
    <dgm:pt modelId="{77B19D24-F850-D44B-8C59-C390295088DA}" type="parTrans" cxnId="{60D026AA-4831-C34B-80DC-0BB86952A48D}">
      <dgm:prSet/>
      <dgm:spPr/>
      <dgm:t>
        <a:bodyPr/>
        <a:lstStyle/>
        <a:p>
          <a:endParaRPr lang="en-GB"/>
        </a:p>
      </dgm:t>
    </dgm:pt>
    <dgm:pt modelId="{34C4E34C-D2DB-EA4F-9FCD-AACE4B1B95B0}" type="sibTrans" cxnId="{60D026AA-4831-C34B-80DC-0BB86952A48D}">
      <dgm:prSet/>
      <dgm:spPr/>
      <dgm:t>
        <a:bodyPr/>
        <a:lstStyle/>
        <a:p>
          <a:endParaRPr lang="en-GB"/>
        </a:p>
      </dgm:t>
    </dgm:pt>
    <dgm:pt modelId="{58C49A51-B048-B04F-AAE8-090F694D040B}" type="pres">
      <dgm:prSet presAssocID="{79CA8D85-13F1-D849-B76C-D2C36FC3B5DE}" presName="linear" presStyleCnt="0">
        <dgm:presLayoutVars>
          <dgm:animLvl val="lvl"/>
          <dgm:resizeHandles val="exact"/>
        </dgm:presLayoutVars>
      </dgm:prSet>
      <dgm:spPr/>
    </dgm:pt>
    <dgm:pt modelId="{C6F7496F-271F-5245-8739-D0CC89FF09B9}" type="pres">
      <dgm:prSet presAssocID="{972EF809-36D9-8843-836E-2FCA120FF85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AA69E8F-6081-C944-9D64-B09216BBB0AC}" type="pres">
      <dgm:prSet presAssocID="{4DA75782-E362-8A4C-B436-11836176EF31}" presName="spacer" presStyleCnt="0"/>
      <dgm:spPr/>
    </dgm:pt>
    <dgm:pt modelId="{D8F81D59-DE84-F047-A0E2-EC57C37EFBE1}" type="pres">
      <dgm:prSet presAssocID="{45454778-625F-9846-8780-590817CFFFB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1495E78-AEF7-EE44-821B-C3A025033740}" type="pres">
      <dgm:prSet presAssocID="{B2E4B5F2-CA5D-EA41-B527-6DCA1BE60AB5}" presName="spacer" presStyleCnt="0"/>
      <dgm:spPr/>
    </dgm:pt>
    <dgm:pt modelId="{9E628C23-30F9-CB4E-A830-26C87D547FEE}" type="pres">
      <dgm:prSet presAssocID="{7D8742E6-786A-4444-A4B9-D98280A3251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557AC33-2BA2-594E-8099-1B82CA9A5FD4}" type="pres">
      <dgm:prSet presAssocID="{973AC451-7881-E04B-952C-8D1E53B728B1}" presName="spacer" presStyleCnt="0"/>
      <dgm:spPr/>
    </dgm:pt>
    <dgm:pt modelId="{4B2F9BB4-9284-864F-B843-3A5C754C8548}" type="pres">
      <dgm:prSet presAssocID="{DDA20F69-754A-8643-A241-A8B75A0691C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B46258A-A1C3-174D-9A13-EBA3E7DD1CD9}" type="pres">
      <dgm:prSet presAssocID="{F5EDE37B-C907-FE4B-8F78-830A6375692F}" presName="spacer" presStyleCnt="0"/>
      <dgm:spPr/>
    </dgm:pt>
    <dgm:pt modelId="{A4E7F9CF-B47B-F547-BF82-BDD9A45C20B0}" type="pres">
      <dgm:prSet presAssocID="{C5C56395-C166-254D-A7BB-4C61F66F13F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9417FAB-FB52-FD4D-A426-AA35101D88AF}" type="pres">
      <dgm:prSet presAssocID="{203B8EA8-0952-C641-8187-CE33FB6DFEBB}" presName="spacer" presStyleCnt="0"/>
      <dgm:spPr/>
    </dgm:pt>
    <dgm:pt modelId="{12CF64BE-8D27-4E48-8A29-4BDC2C3F6A0D}" type="pres">
      <dgm:prSet presAssocID="{898018E3-243D-8445-98D9-C7967D80F73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1D10758-8BD6-274D-A323-C8CED11D2467}" type="pres">
      <dgm:prSet presAssocID="{D0F71E26-A88A-E447-830E-1AE9684E7AD7}" presName="spacer" presStyleCnt="0"/>
      <dgm:spPr/>
    </dgm:pt>
    <dgm:pt modelId="{06BF9124-61C3-D540-A4F6-37DF1CE85EF9}" type="pres">
      <dgm:prSet presAssocID="{02316055-B6FC-F54B-8CD7-98E594B605E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2720499-3258-E94D-A6EA-CD0E88CA0FE2}" type="pres">
      <dgm:prSet presAssocID="{DE830C96-4A3B-8E47-9B04-6BAEB2080A98}" presName="spacer" presStyleCnt="0"/>
      <dgm:spPr/>
    </dgm:pt>
    <dgm:pt modelId="{96265F52-D244-F341-898B-DF3555A98185}" type="pres">
      <dgm:prSet presAssocID="{406C960C-52F9-714D-9D26-2B71AA76CD3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A00F40F-9DDE-7C41-A6F7-B0FBE0458D1D}" type="presOf" srcId="{DDA20F69-754A-8643-A241-A8B75A0691C0}" destId="{4B2F9BB4-9284-864F-B843-3A5C754C8548}" srcOrd="0" destOrd="0" presId="urn:microsoft.com/office/officeart/2005/8/layout/vList2"/>
    <dgm:cxn modelId="{114BC044-0E12-4843-9696-C80EFD0B9589}" srcId="{79CA8D85-13F1-D849-B76C-D2C36FC3B5DE}" destId="{7D8742E6-786A-4444-A4B9-D98280A3251F}" srcOrd="2" destOrd="0" parTransId="{CFB4DDDD-60AD-744A-80FF-EA7634BD3472}" sibTransId="{973AC451-7881-E04B-952C-8D1E53B728B1}"/>
    <dgm:cxn modelId="{EF17A74A-C30F-6D44-9CB2-27B1C37B3B74}" type="presOf" srcId="{898018E3-243D-8445-98D9-C7967D80F73E}" destId="{12CF64BE-8D27-4E48-8A29-4BDC2C3F6A0D}" srcOrd="0" destOrd="0" presId="urn:microsoft.com/office/officeart/2005/8/layout/vList2"/>
    <dgm:cxn modelId="{4C6CAA55-5CEB-E142-B4D8-D6FCB40AD912}" type="presOf" srcId="{79CA8D85-13F1-D849-B76C-D2C36FC3B5DE}" destId="{58C49A51-B048-B04F-AAE8-090F694D040B}" srcOrd="0" destOrd="0" presId="urn:microsoft.com/office/officeart/2005/8/layout/vList2"/>
    <dgm:cxn modelId="{E532CB60-7619-4F49-A69F-69EA4CE1329E}" srcId="{79CA8D85-13F1-D849-B76C-D2C36FC3B5DE}" destId="{972EF809-36D9-8843-836E-2FCA120FF859}" srcOrd="0" destOrd="0" parTransId="{06E894E7-EE2B-1B49-92FE-B2B5654216CF}" sibTransId="{4DA75782-E362-8A4C-B436-11836176EF31}"/>
    <dgm:cxn modelId="{C6F1AC85-0FD6-494F-894B-B7704003F63B}" srcId="{79CA8D85-13F1-D849-B76C-D2C36FC3B5DE}" destId="{DDA20F69-754A-8643-A241-A8B75A0691C0}" srcOrd="3" destOrd="0" parTransId="{5B51177D-3DE3-1248-9013-8796EF1C5F14}" sibTransId="{F5EDE37B-C907-FE4B-8F78-830A6375692F}"/>
    <dgm:cxn modelId="{E4CE4086-E106-B841-B88C-CC3E680D34F0}" type="presOf" srcId="{45454778-625F-9846-8780-590817CFFFBF}" destId="{D8F81D59-DE84-F047-A0E2-EC57C37EFBE1}" srcOrd="0" destOrd="0" presId="urn:microsoft.com/office/officeart/2005/8/layout/vList2"/>
    <dgm:cxn modelId="{9AB2288E-C6AD-FF44-AC0F-A72C1AB9B726}" type="presOf" srcId="{C5C56395-C166-254D-A7BB-4C61F66F13F7}" destId="{A4E7F9CF-B47B-F547-BF82-BDD9A45C20B0}" srcOrd="0" destOrd="0" presId="urn:microsoft.com/office/officeart/2005/8/layout/vList2"/>
    <dgm:cxn modelId="{EA498290-EA00-C248-9DF9-A71F626FFA93}" type="presOf" srcId="{972EF809-36D9-8843-836E-2FCA120FF859}" destId="{C6F7496F-271F-5245-8739-D0CC89FF09B9}" srcOrd="0" destOrd="0" presId="urn:microsoft.com/office/officeart/2005/8/layout/vList2"/>
    <dgm:cxn modelId="{06F7DF99-E6CF-134A-86AA-1729D269B141}" srcId="{79CA8D85-13F1-D849-B76C-D2C36FC3B5DE}" destId="{02316055-B6FC-F54B-8CD7-98E594B605E0}" srcOrd="6" destOrd="0" parTransId="{7BF6747A-9F4C-8B46-B107-2F2CFFB27672}" sibTransId="{DE830C96-4A3B-8E47-9B04-6BAEB2080A98}"/>
    <dgm:cxn modelId="{1CB9459A-E7FC-B643-9F45-DB9850C870FA}" type="presOf" srcId="{406C960C-52F9-714D-9D26-2B71AA76CD36}" destId="{96265F52-D244-F341-898B-DF3555A98185}" srcOrd="0" destOrd="0" presId="urn:microsoft.com/office/officeart/2005/8/layout/vList2"/>
    <dgm:cxn modelId="{90CFF9A2-4880-2B46-A0CB-6726ED9BF82A}" type="presOf" srcId="{02316055-B6FC-F54B-8CD7-98E594B605E0}" destId="{06BF9124-61C3-D540-A4F6-37DF1CE85EF9}" srcOrd="0" destOrd="0" presId="urn:microsoft.com/office/officeart/2005/8/layout/vList2"/>
    <dgm:cxn modelId="{60D026AA-4831-C34B-80DC-0BB86952A48D}" srcId="{79CA8D85-13F1-D849-B76C-D2C36FC3B5DE}" destId="{406C960C-52F9-714D-9D26-2B71AA76CD36}" srcOrd="7" destOrd="0" parTransId="{77B19D24-F850-D44B-8C59-C390295088DA}" sibTransId="{34C4E34C-D2DB-EA4F-9FCD-AACE4B1B95B0}"/>
    <dgm:cxn modelId="{609F67D1-B5B2-D547-8690-A8A48187CFFF}" srcId="{79CA8D85-13F1-D849-B76C-D2C36FC3B5DE}" destId="{45454778-625F-9846-8780-590817CFFFBF}" srcOrd="1" destOrd="0" parTransId="{237AA6D6-7592-CC40-9B3C-C80AF5829819}" sibTransId="{B2E4B5F2-CA5D-EA41-B527-6DCA1BE60AB5}"/>
    <dgm:cxn modelId="{6899E7D6-A446-8444-826A-268FC54D489D}" srcId="{79CA8D85-13F1-D849-B76C-D2C36FC3B5DE}" destId="{898018E3-243D-8445-98D9-C7967D80F73E}" srcOrd="5" destOrd="0" parTransId="{BB919441-5E69-8C4F-8698-E80A82609C2F}" sibTransId="{D0F71E26-A88A-E447-830E-1AE9684E7AD7}"/>
    <dgm:cxn modelId="{7D221DF7-AFD2-BC4D-B05E-089B13D5BEEF}" type="presOf" srcId="{7D8742E6-786A-4444-A4B9-D98280A3251F}" destId="{9E628C23-30F9-CB4E-A830-26C87D547FEE}" srcOrd="0" destOrd="0" presId="urn:microsoft.com/office/officeart/2005/8/layout/vList2"/>
    <dgm:cxn modelId="{84B33EFE-5452-E54E-A4C9-71A00A7571B6}" srcId="{79CA8D85-13F1-D849-B76C-D2C36FC3B5DE}" destId="{C5C56395-C166-254D-A7BB-4C61F66F13F7}" srcOrd="4" destOrd="0" parTransId="{9725F51B-FCB4-924B-8D5D-C7E9337362AD}" sibTransId="{203B8EA8-0952-C641-8187-CE33FB6DFEBB}"/>
    <dgm:cxn modelId="{9321D9AE-D7B4-8A40-A814-DD5BE2EFD354}" type="presParOf" srcId="{58C49A51-B048-B04F-AAE8-090F694D040B}" destId="{C6F7496F-271F-5245-8739-D0CC89FF09B9}" srcOrd="0" destOrd="0" presId="urn:microsoft.com/office/officeart/2005/8/layout/vList2"/>
    <dgm:cxn modelId="{AFFF413B-3C52-8F44-B735-93B737E2ACA4}" type="presParOf" srcId="{58C49A51-B048-B04F-AAE8-090F694D040B}" destId="{BAA69E8F-6081-C944-9D64-B09216BBB0AC}" srcOrd="1" destOrd="0" presId="urn:microsoft.com/office/officeart/2005/8/layout/vList2"/>
    <dgm:cxn modelId="{07F9AB00-711E-3142-8921-24975A9D13A1}" type="presParOf" srcId="{58C49A51-B048-B04F-AAE8-090F694D040B}" destId="{D8F81D59-DE84-F047-A0E2-EC57C37EFBE1}" srcOrd="2" destOrd="0" presId="urn:microsoft.com/office/officeart/2005/8/layout/vList2"/>
    <dgm:cxn modelId="{FF411362-2407-DF47-AC67-4D2BD6F4AE44}" type="presParOf" srcId="{58C49A51-B048-B04F-AAE8-090F694D040B}" destId="{71495E78-AEF7-EE44-821B-C3A025033740}" srcOrd="3" destOrd="0" presId="urn:microsoft.com/office/officeart/2005/8/layout/vList2"/>
    <dgm:cxn modelId="{8FE1BDD7-4EF3-7C46-B766-FC8AC1F48723}" type="presParOf" srcId="{58C49A51-B048-B04F-AAE8-090F694D040B}" destId="{9E628C23-30F9-CB4E-A830-26C87D547FEE}" srcOrd="4" destOrd="0" presId="urn:microsoft.com/office/officeart/2005/8/layout/vList2"/>
    <dgm:cxn modelId="{8FE9D328-A01A-9A4F-AA7C-2EE8B9B5D8EF}" type="presParOf" srcId="{58C49A51-B048-B04F-AAE8-090F694D040B}" destId="{8557AC33-2BA2-594E-8099-1B82CA9A5FD4}" srcOrd="5" destOrd="0" presId="urn:microsoft.com/office/officeart/2005/8/layout/vList2"/>
    <dgm:cxn modelId="{664E1FBA-CC10-104F-9572-021D1F064A5B}" type="presParOf" srcId="{58C49A51-B048-B04F-AAE8-090F694D040B}" destId="{4B2F9BB4-9284-864F-B843-3A5C754C8548}" srcOrd="6" destOrd="0" presId="urn:microsoft.com/office/officeart/2005/8/layout/vList2"/>
    <dgm:cxn modelId="{D83C0844-312B-9746-842B-4279736F0611}" type="presParOf" srcId="{58C49A51-B048-B04F-AAE8-090F694D040B}" destId="{1B46258A-A1C3-174D-9A13-EBA3E7DD1CD9}" srcOrd="7" destOrd="0" presId="urn:microsoft.com/office/officeart/2005/8/layout/vList2"/>
    <dgm:cxn modelId="{F7606102-A6A8-6049-B14D-BF5B2F5E0D6A}" type="presParOf" srcId="{58C49A51-B048-B04F-AAE8-090F694D040B}" destId="{A4E7F9CF-B47B-F547-BF82-BDD9A45C20B0}" srcOrd="8" destOrd="0" presId="urn:microsoft.com/office/officeart/2005/8/layout/vList2"/>
    <dgm:cxn modelId="{06B56A9D-4FC4-1945-9CC6-452583EA6DD5}" type="presParOf" srcId="{58C49A51-B048-B04F-AAE8-090F694D040B}" destId="{B9417FAB-FB52-FD4D-A426-AA35101D88AF}" srcOrd="9" destOrd="0" presId="urn:microsoft.com/office/officeart/2005/8/layout/vList2"/>
    <dgm:cxn modelId="{0A59CFD1-92C9-F14F-97C0-C526E061975A}" type="presParOf" srcId="{58C49A51-B048-B04F-AAE8-090F694D040B}" destId="{12CF64BE-8D27-4E48-8A29-4BDC2C3F6A0D}" srcOrd="10" destOrd="0" presId="urn:microsoft.com/office/officeart/2005/8/layout/vList2"/>
    <dgm:cxn modelId="{084DB587-BF7E-2148-B2C9-A3454F58EC47}" type="presParOf" srcId="{58C49A51-B048-B04F-AAE8-090F694D040B}" destId="{F1D10758-8BD6-274D-A323-C8CED11D2467}" srcOrd="11" destOrd="0" presId="urn:microsoft.com/office/officeart/2005/8/layout/vList2"/>
    <dgm:cxn modelId="{F1C4BE73-677E-394B-BC28-CB67F8B2F66E}" type="presParOf" srcId="{58C49A51-B048-B04F-AAE8-090F694D040B}" destId="{06BF9124-61C3-D540-A4F6-37DF1CE85EF9}" srcOrd="12" destOrd="0" presId="urn:microsoft.com/office/officeart/2005/8/layout/vList2"/>
    <dgm:cxn modelId="{24E9A13E-6A35-5C4E-8734-25AC623EC849}" type="presParOf" srcId="{58C49A51-B048-B04F-AAE8-090F694D040B}" destId="{F2720499-3258-E94D-A6EA-CD0E88CA0FE2}" srcOrd="13" destOrd="0" presId="urn:microsoft.com/office/officeart/2005/8/layout/vList2"/>
    <dgm:cxn modelId="{FCEFFA00-7C36-2E45-BE9F-EEAB7F54C556}" type="presParOf" srcId="{58C49A51-B048-B04F-AAE8-090F694D040B}" destId="{96265F52-D244-F341-898B-DF3555A9818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BEDB-8265-9043-94F9-F1A3BAF22E56}">
      <dsp:nvSpPr>
        <dsp:cNvPr id="0" name=""/>
        <dsp:cNvSpPr/>
      </dsp:nvSpPr>
      <dsp:spPr>
        <a:xfrm>
          <a:off x="0" y="10558"/>
          <a:ext cx="9701938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Genetic predisposition, although there isn’t a single anxiety gene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38658"/>
        <a:ext cx="9645738" cy="519439"/>
      </dsp:txXfrm>
    </dsp:sp>
    <dsp:sp modelId="{17BA175F-D2D4-A44A-8203-55D38DC90723}">
      <dsp:nvSpPr>
        <dsp:cNvPr id="0" name=""/>
        <dsp:cNvSpPr/>
      </dsp:nvSpPr>
      <dsp:spPr>
        <a:xfrm>
          <a:off x="0" y="620758"/>
          <a:ext cx="9701938" cy="575639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Modelling from family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648858"/>
        <a:ext cx="9645738" cy="519439"/>
      </dsp:txXfrm>
    </dsp:sp>
    <dsp:sp modelId="{E0E5F8EC-2FB8-B748-B8A5-7EAACA75D5DB}">
      <dsp:nvSpPr>
        <dsp:cNvPr id="0" name=""/>
        <dsp:cNvSpPr/>
      </dsp:nvSpPr>
      <dsp:spPr>
        <a:xfrm>
          <a:off x="0" y="1230958"/>
          <a:ext cx="9701938" cy="575639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Existential state of the world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1259058"/>
        <a:ext cx="9645738" cy="519439"/>
      </dsp:txXfrm>
    </dsp:sp>
    <dsp:sp modelId="{9BE66C6A-D0F0-C046-A080-D72E6CA4C9B5}">
      <dsp:nvSpPr>
        <dsp:cNvPr id="0" name=""/>
        <dsp:cNvSpPr/>
      </dsp:nvSpPr>
      <dsp:spPr>
        <a:xfrm>
          <a:off x="0" y="1841158"/>
          <a:ext cx="9701938" cy="575639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Their imaginations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1869258"/>
        <a:ext cx="9645738" cy="519439"/>
      </dsp:txXfrm>
    </dsp:sp>
    <dsp:sp modelId="{BD85CE1A-B340-1444-ABA1-D0DEA19BC4C1}">
      <dsp:nvSpPr>
        <dsp:cNvPr id="0" name=""/>
        <dsp:cNvSpPr/>
      </dsp:nvSpPr>
      <dsp:spPr>
        <a:xfrm>
          <a:off x="0" y="2451358"/>
          <a:ext cx="9701938" cy="575639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Being more inclined to rigidity – requiring predictability and perfectionism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2479458"/>
        <a:ext cx="9645738" cy="519439"/>
      </dsp:txXfrm>
    </dsp:sp>
    <dsp:sp modelId="{4B6AE4DF-6169-7741-8392-83BC53D7B144}">
      <dsp:nvSpPr>
        <dsp:cNvPr id="0" name=""/>
        <dsp:cNvSpPr/>
      </dsp:nvSpPr>
      <dsp:spPr>
        <a:xfrm>
          <a:off x="0" y="3061558"/>
          <a:ext cx="9701938" cy="57563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2400" kern="1200" dirty="0"/>
            <a:t>It is useful at times</a:t>
          </a:r>
          <a:endParaRPr lang="en-GB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3089658"/>
        <a:ext cx="9645738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D9D4-F8C4-F94B-BAE4-68201DC25F76}">
      <dsp:nvSpPr>
        <dsp:cNvPr id="0" name=""/>
        <dsp:cNvSpPr/>
      </dsp:nvSpPr>
      <dsp:spPr>
        <a:xfrm rot="5400000">
          <a:off x="8085607" y="-3644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Colluding with avoidance</a:t>
          </a:r>
        </a:p>
      </dsp:txBody>
      <dsp:txXfrm rot="-5400000">
        <a:off x="4389119" y="72129"/>
        <a:ext cx="7782870" cy="369884"/>
      </dsp:txXfrm>
    </dsp:sp>
    <dsp:sp modelId="{F7875E15-D808-D24C-BCE8-92D73595ADF8}">
      <dsp:nvSpPr>
        <dsp:cNvPr id="0" name=""/>
        <dsp:cNvSpPr/>
      </dsp:nvSpPr>
      <dsp:spPr>
        <a:xfrm>
          <a:off x="0" y="880"/>
          <a:ext cx="4389120" cy="512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Colluding</a:t>
          </a:r>
        </a:p>
      </dsp:txBody>
      <dsp:txXfrm>
        <a:off x="25012" y="25892"/>
        <a:ext cx="4339096" cy="462356"/>
      </dsp:txXfrm>
    </dsp:sp>
    <dsp:sp modelId="{E7481DE3-C838-A140-AECE-E517DA61D7DC}">
      <dsp:nvSpPr>
        <dsp:cNvPr id="0" name=""/>
        <dsp:cNvSpPr/>
      </dsp:nvSpPr>
      <dsp:spPr>
        <a:xfrm rot="5400000">
          <a:off x="8085607" y="-3106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-2189197"/>
            <a:satOff val="6264"/>
            <a:lumOff val="-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89197"/>
              <a:satOff val="6264"/>
              <a:lumOff val="-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Rescuing, reassuring</a:t>
          </a:r>
        </a:p>
      </dsp:txBody>
      <dsp:txXfrm rot="-5400000">
        <a:off x="4389119" y="610129"/>
        <a:ext cx="7782870" cy="369884"/>
      </dsp:txXfrm>
    </dsp:sp>
    <dsp:sp modelId="{707DEBD9-F778-9A4A-9EB9-86AAADE1F459}">
      <dsp:nvSpPr>
        <dsp:cNvPr id="0" name=""/>
        <dsp:cNvSpPr/>
      </dsp:nvSpPr>
      <dsp:spPr>
        <a:xfrm>
          <a:off x="0" y="538880"/>
          <a:ext cx="4389120" cy="512380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Rescuing</a:t>
          </a:r>
        </a:p>
      </dsp:txBody>
      <dsp:txXfrm>
        <a:off x="25012" y="563892"/>
        <a:ext cx="4339096" cy="462356"/>
      </dsp:txXfrm>
    </dsp:sp>
    <dsp:sp modelId="{CCE57FA1-FA6D-7549-A6F8-A845CD4F0820}">
      <dsp:nvSpPr>
        <dsp:cNvPr id="0" name=""/>
        <dsp:cNvSpPr/>
      </dsp:nvSpPr>
      <dsp:spPr>
        <a:xfrm rot="5400000">
          <a:off x="8085607" y="-2568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-4378395"/>
            <a:satOff val="12528"/>
            <a:lumOff val="-8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378395"/>
              <a:satOff val="12528"/>
              <a:lumOff val="-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Certainty providing</a:t>
          </a:r>
        </a:p>
      </dsp:txBody>
      <dsp:txXfrm rot="-5400000">
        <a:off x="4389119" y="1148129"/>
        <a:ext cx="7782870" cy="369884"/>
      </dsp:txXfrm>
    </dsp:sp>
    <dsp:sp modelId="{645EC899-B15A-BB4E-8C9C-943795CEE97B}">
      <dsp:nvSpPr>
        <dsp:cNvPr id="0" name=""/>
        <dsp:cNvSpPr/>
      </dsp:nvSpPr>
      <dsp:spPr>
        <a:xfrm>
          <a:off x="0" y="1076880"/>
          <a:ext cx="4389120" cy="512380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Certainty</a:t>
          </a:r>
        </a:p>
      </dsp:txBody>
      <dsp:txXfrm>
        <a:off x="25012" y="1101892"/>
        <a:ext cx="4339096" cy="462356"/>
      </dsp:txXfrm>
    </dsp:sp>
    <dsp:sp modelId="{266776CC-5A2E-384F-B959-7035844B7A48}">
      <dsp:nvSpPr>
        <dsp:cNvPr id="0" name=""/>
        <dsp:cNvSpPr/>
      </dsp:nvSpPr>
      <dsp:spPr>
        <a:xfrm rot="5400000">
          <a:off x="8085607" y="-2030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-6567592"/>
            <a:satOff val="18793"/>
            <a:lumOff val="-12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567592"/>
              <a:satOff val="18793"/>
              <a:lumOff val="-1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Making more accommodations for anxiety</a:t>
          </a:r>
        </a:p>
      </dsp:txBody>
      <dsp:txXfrm rot="-5400000">
        <a:off x="4389119" y="1686129"/>
        <a:ext cx="7782870" cy="369884"/>
      </dsp:txXfrm>
    </dsp:sp>
    <dsp:sp modelId="{6D5D97C3-91F4-AD47-824A-2491EBE5C211}">
      <dsp:nvSpPr>
        <dsp:cNvPr id="0" name=""/>
        <dsp:cNvSpPr/>
      </dsp:nvSpPr>
      <dsp:spPr>
        <a:xfrm>
          <a:off x="0" y="1614880"/>
          <a:ext cx="4389120" cy="512380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Accommodating</a:t>
          </a:r>
        </a:p>
      </dsp:txBody>
      <dsp:txXfrm>
        <a:off x="25012" y="1639892"/>
        <a:ext cx="4339096" cy="462356"/>
      </dsp:txXfrm>
    </dsp:sp>
    <dsp:sp modelId="{CF8EF0BC-7B6E-A84B-A966-8945E9C05394}">
      <dsp:nvSpPr>
        <dsp:cNvPr id="0" name=""/>
        <dsp:cNvSpPr/>
      </dsp:nvSpPr>
      <dsp:spPr>
        <a:xfrm rot="5400000">
          <a:off x="8085607" y="-1492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-8756789"/>
            <a:satOff val="25057"/>
            <a:lumOff val="-16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756789"/>
              <a:satOff val="25057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Tolerating bad behaviour because someone is feeling anxious</a:t>
          </a:r>
        </a:p>
      </dsp:txBody>
      <dsp:txXfrm rot="-5400000">
        <a:off x="4389119" y="2224129"/>
        <a:ext cx="7782870" cy="369884"/>
      </dsp:txXfrm>
    </dsp:sp>
    <dsp:sp modelId="{466AC195-FBD0-A34A-89F7-A1F97440C72F}">
      <dsp:nvSpPr>
        <dsp:cNvPr id="0" name=""/>
        <dsp:cNvSpPr/>
      </dsp:nvSpPr>
      <dsp:spPr>
        <a:xfrm>
          <a:off x="0" y="2152880"/>
          <a:ext cx="4389120" cy="512380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Tolerating</a:t>
          </a:r>
        </a:p>
      </dsp:txBody>
      <dsp:txXfrm>
        <a:off x="25012" y="2177892"/>
        <a:ext cx="4339096" cy="462356"/>
      </dsp:txXfrm>
    </dsp:sp>
    <dsp:sp modelId="{1E5FEC60-E43B-464A-A81D-3B5A97060483}">
      <dsp:nvSpPr>
        <dsp:cNvPr id="0" name=""/>
        <dsp:cNvSpPr/>
      </dsp:nvSpPr>
      <dsp:spPr>
        <a:xfrm rot="5400000">
          <a:off x="8085607" y="-954369"/>
          <a:ext cx="409904" cy="7802880"/>
        </a:xfrm>
        <a:prstGeom prst="round2Same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Modelling our own anxious behaviour </a:t>
          </a:r>
        </a:p>
      </dsp:txBody>
      <dsp:txXfrm rot="-5400000">
        <a:off x="4389119" y="2762129"/>
        <a:ext cx="7782870" cy="369884"/>
      </dsp:txXfrm>
    </dsp:sp>
    <dsp:sp modelId="{04D57657-B6EB-0049-AEC2-77C58F2D6E8B}">
      <dsp:nvSpPr>
        <dsp:cNvPr id="0" name=""/>
        <dsp:cNvSpPr/>
      </dsp:nvSpPr>
      <dsp:spPr>
        <a:xfrm>
          <a:off x="0" y="2690880"/>
          <a:ext cx="4389120" cy="51238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Modelling</a:t>
          </a:r>
        </a:p>
      </dsp:txBody>
      <dsp:txXfrm>
        <a:off x="25012" y="2715892"/>
        <a:ext cx="4339096" cy="462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442F4-5165-D546-B498-61DCC6E31879}">
      <dsp:nvSpPr>
        <dsp:cNvPr id="0" name=""/>
        <dsp:cNvSpPr/>
      </dsp:nvSpPr>
      <dsp:spPr>
        <a:xfrm>
          <a:off x="0" y="1393545"/>
          <a:ext cx="12051792" cy="18580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9518C-C793-F647-B1C6-323E17635A85}">
      <dsp:nvSpPr>
        <dsp:cNvPr id="0" name=""/>
        <dsp:cNvSpPr/>
      </dsp:nvSpPr>
      <dsp:spPr>
        <a:xfrm>
          <a:off x="4136" y="0"/>
          <a:ext cx="1259170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Accept anxiety don’t deny it</a:t>
          </a: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6" y="0"/>
        <a:ext cx="1259170" cy="1858060"/>
      </dsp:txXfrm>
    </dsp:sp>
    <dsp:sp modelId="{CAE0DBB8-3EEA-9643-A0E5-3B2AD983339B}">
      <dsp:nvSpPr>
        <dsp:cNvPr id="0" name=""/>
        <dsp:cNvSpPr/>
      </dsp:nvSpPr>
      <dsp:spPr>
        <a:xfrm>
          <a:off x="401464" y="2090318"/>
          <a:ext cx="464515" cy="464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5C196-F01D-F640-89B3-4B34F7B6C3F4}">
      <dsp:nvSpPr>
        <dsp:cNvPr id="0" name=""/>
        <dsp:cNvSpPr/>
      </dsp:nvSpPr>
      <dsp:spPr>
        <a:xfrm>
          <a:off x="1326266" y="2787091"/>
          <a:ext cx="1259170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Hear worry don’t obey it</a:t>
          </a: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6266" y="2787091"/>
        <a:ext cx="1259170" cy="1858060"/>
      </dsp:txXfrm>
    </dsp:sp>
    <dsp:sp modelId="{E96DC4C4-76A4-2B41-A0CE-368524DCFFD3}">
      <dsp:nvSpPr>
        <dsp:cNvPr id="0" name=""/>
        <dsp:cNvSpPr/>
      </dsp:nvSpPr>
      <dsp:spPr>
        <a:xfrm>
          <a:off x="1723594" y="2090318"/>
          <a:ext cx="464515" cy="464515"/>
        </a:xfrm>
        <a:prstGeom prst="ellipse">
          <a:avLst/>
        </a:prstGeom>
        <a:solidFill>
          <a:schemeClr val="accent2">
            <a:hueOff val="-1725315"/>
            <a:satOff val="7643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4AD50-A7A9-0540-A7B0-2EA273FFB9AC}">
      <dsp:nvSpPr>
        <dsp:cNvPr id="0" name=""/>
        <dsp:cNvSpPr/>
      </dsp:nvSpPr>
      <dsp:spPr>
        <a:xfrm>
          <a:off x="2648395" y="0"/>
          <a:ext cx="1259170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Get them to talk more and you talk less</a:t>
          </a: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8395" y="0"/>
        <a:ext cx="1259170" cy="1858060"/>
      </dsp:txXfrm>
    </dsp:sp>
    <dsp:sp modelId="{295C2CB2-E67C-9641-BC5C-B58E375394E6}">
      <dsp:nvSpPr>
        <dsp:cNvPr id="0" name=""/>
        <dsp:cNvSpPr/>
      </dsp:nvSpPr>
      <dsp:spPr>
        <a:xfrm>
          <a:off x="3045723" y="2090318"/>
          <a:ext cx="464515" cy="464515"/>
        </a:xfrm>
        <a:prstGeom prst="ellipse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CA1D1-D445-9940-87B2-84140D7250EC}">
      <dsp:nvSpPr>
        <dsp:cNvPr id="0" name=""/>
        <dsp:cNvSpPr/>
      </dsp:nvSpPr>
      <dsp:spPr>
        <a:xfrm>
          <a:off x="3970525" y="2787091"/>
          <a:ext cx="1572918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Use reminder bridges to recall past successes</a:t>
          </a:r>
        </a:p>
      </dsp:txBody>
      <dsp:txXfrm>
        <a:off x="3970525" y="2787091"/>
        <a:ext cx="1572918" cy="1858060"/>
      </dsp:txXfrm>
    </dsp:sp>
    <dsp:sp modelId="{25CEF9F0-F21D-0945-8AFD-786B47B6C314}">
      <dsp:nvSpPr>
        <dsp:cNvPr id="0" name=""/>
        <dsp:cNvSpPr/>
      </dsp:nvSpPr>
      <dsp:spPr>
        <a:xfrm>
          <a:off x="4524726" y="2090318"/>
          <a:ext cx="464515" cy="464515"/>
        </a:xfrm>
        <a:prstGeom prst="ellipse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A9EA-2BDE-234B-BFE7-17F812A6D42D}">
      <dsp:nvSpPr>
        <dsp:cNvPr id="0" name=""/>
        <dsp:cNvSpPr/>
      </dsp:nvSpPr>
      <dsp:spPr>
        <a:xfrm>
          <a:off x="5606402" y="0"/>
          <a:ext cx="1259170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Ask them: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‘Is this a thought or a fact?”</a:t>
          </a:r>
        </a:p>
      </dsp:txBody>
      <dsp:txXfrm>
        <a:off x="5606402" y="0"/>
        <a:ext cx="1259170" cy="1858060"/>
      </dsp:txXfrm>
    </dsp:sp>
    <dsp:sp modelId="{4EFBD8A7-55F6-C24F-9AC7-EB81182A019D}">
      <dsp:nvSpPr>
        <dsp:cNvPr id="0" name=""/>
        <dsp:cNvSpPr/>
      </dsp:nvSpPr>
      <dsp:spPr>
        <a:xfrm>
          <a:off x="6003730" y="2090318"/>
          <a:ext cx="464515" cy="464515"/>
        </a:xfrm>
        <a:prstGeom prst="ellipse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A5271-A6E8-9A45-8352-ED52713C2068}">
      <dsp:nvSpPr>
        <dsp:cNvPr id="0" name=""/>
        <dsp:cNvSpPr/>
      </dsp:nvSpPr>
      <dsp:spPr>
        <a:xfrm>
          <a:off x="6928531" y="2787091"/>
          <a:ext cx="2182709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Ask yourself: am I promoting independence or dependence?.</a:t>
          </a: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8531" y="2787091"/>
        <a:ext cx="2182709" cy="1858060"/>
      </dsp:txXfrm>
    </dsp:sp>
    <dsp:sp modelId="{C0172568-0C37-1F43-8BC6-25CCC3568BFF}">
      <dsp:nvSpPr>
        <dsp:cNvPr id="0" name=""/>
        <dsp:cNvSpPr/>
      </dsp:nvSpPr>
      <dsp:spPr>
        <a:xfrm>
          <a:off x="7787629" y="2090318"/>
          <a:ext cx="464515" cy="464515"/>
        </a:xfrm>
        <a:prstGeom prst="ellipse">
          <a:avLst/>
        </a:prstGeom>
        <a:solidFill>
          <a:schemeClr val="accent2">
            <a:hueOff val="-8626573"/>
            <a:satOff val="38216"/>
            <a:lumOff val="-1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7DA72-2335-6844-9A2E-44D077C283CF}">
      <dsp:nvSpPr>
        <dsp:cNvPr id="0" name=""/>
        <dsp:cNvSpPr/>
      </dsp:nvSpPr>
      <dsp:spPr>
        <a:xfrm>
          <a:off x="9174200" y="0"/>
          <a:ext cx="1668275" cy="18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Distraction is your friend</a:t>
          </a:r>
        </a:p>
      </dsp:txBody>
      <dsp:txXfrm>
        <a:off x="9174200" y="0"/>
        <a:ext cx="1668275" cy="1858060"/>
      </dsp:txXfrm>
    </dsp:sp>
    <dsp:sp modelId="{B315CC65-C4D7-694B-8416-D81D9FCE423C}">
      <dsp:nvSpPr>
        <dsp:cNvPr id="0" name=""/>
        <dsp:cNvSpPr/>
      </dsp:nvSpPr>
      <dsp:spPr>
        <a:xfrm>
          <a:off x="9776080" y="2090318"/>
          <a:ext cx="464515" cy="464515"/>
        </a:xfrm>
        <a:prstGeom prst="ellipse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7496F-271F-5245-8739-D0CC89FF09B9}">
      <dsp:nvSpPr>
        <dsp:cNvPr id="0" name=""/>
        <dsp:cNvSpPr/>
      </dsp:nvSpPr>
      <dsp:spPr>
        <a:xfrm>
          <a:off x="0" y="60293"/>
          <a:ext cx="10092266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Express Interest</a:t>
          </a:r>
        </a:p>
      </dsp:txBody>
      <dsp:txXfrm>
        <a:off x="31984" y="92277"/>
        <a:ext cx="10028298" cy="591232"/>
      </dsp:txXfrm>
    </dsp:sp>
    <dsp:sp modelId="{D8F81D59-DE84-F047-A0E2-EC57C37EFBE1}">
      <dsp:nvSpPr>
        <dsp:cNvPr id="0" name=""/>
        <dsp:cNvSpPr/>
      </dsp:nvSpPr>
      <dsp:spPr>
        <a:xfrm>
          <a:off x="0" y="796133"/>
          <a:ext cx="10092266" cy="6552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Reflect Back</a:t>
          </a:r>
        </a:p>
      </dsp:txBody>
      <dsp:txXfrm>
        <a:off x="31984" y="828117"/>
        <a:ext cx="10028298" cy="591232"/>
      </dsp:txXfrm>
    </dsp:sp>
    <dsp:sp modelId="{9E628C23-30F9-CB4E-A830-26C87D547FEE}">
      <dsp:nvSpPr>
        <dsp:cNvPr id="0" name=""/>
        <dsp:cNvSpPr/>
      </dsp:nvSpPr>
      <dsp:spPr>
        <a:xfrm>
          <a:off x="0" y="1531973"/>
          <a:ext cx="10092266" cy="6552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Elaborate</a:t>
          </a:r>
        </a:p>
      </dsp:txBody>
      <dsp:txXfrm>
        <a:off x="31984" y="1563957"/>
        <a:ext cx="10028298" cy="591232"/>
      </dsp:txXfrm>
    </dsp:sp>
    <dsp:sp modelId="{4B2F9BB4-9284-864F-B843-3A5C754C8548}">
      <dsp:nvSpPr>
        <dsp:cNvPr id="0" name=""/>
        <dsp:cNvSpPr/>
      </dsp:nvSpPr>
      <dsp:spPr>
        <a:xfrm>
          <a:off x="0" y="2267813"/>
          <a:ext cx="10092266" cy="6552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Be Curious</a:t>
          </a:r>
        </a:p>
      </dsp:txBody>
      <dsp:txXfrm>
        <a:off x="31984" y="2299797"/>
        <a:ext cx="10028298" cy="591232"/>
      </dsp:txXfrm>
    </dsp:sp>
    <dsp:sp modelId="{A4E7F9CF-B47B-F547-BF82-BDD9A45C20B0}">
      <dsp:nvSpPr>
        <dsp:cNvPr id="0" name=""/>
        <dsp:cNvSpPr/>
      </dsp:nvSpPr>
      <dsp:spPr>
        <a:xfrm>
          <a:off x="0" y="3003653"/>
          <a:ext cx="10092266" cy="6552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Sounding Board</a:t>
          </a:r>
        </a:p>
      </dsp:txBody>
      <dsp:txXfrm>
        <a:off x="31984" y="3035637"/>
        <a:ext cx="10028298" cy="591232"/>
      </dsp:txXfrm>
    </dsp:sp>
    <dsp:sp modelId="{12CF64BE-8D27-4E48-8A29-4BDC2C3F6A0D}">
      <dsp:nvSpPr>
        <dsp:cNvPr id="0" name=""/>
        <dsp:cNvSpPr/>
      </dsp:nvSpPr>
      <dsp:spPr>
        <a:xfrm>
          <a:off x="0" y="3739493"/>
          <a:ext cx="10092266" cy="6552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Ideas not Instruction</a:t>
          </a:r>
        </a:p>
      </dsp:txBody>
      <dsp:txXfrm>
        <a:off x="31984" y="3771477"/>
        <a:ext cx="10028298" cy="591232"/>
      </dsp:txXfrm>
    </dsp:sp>
    <dsp:sp modelId="{06BF9124-61C3-D540-A4F6-37DF1CE85EF9}">
      <dsp:nvSpPr>
        <dsp:cNvPr id="0" name=""/>
        <dsp:cNvSpPr/>
      </dsp:nvSpPr>
      <dsp:spPr>
        <a:xfrm>
          <a:off x="0" y="4475333"/>
          <a:ext cx="10092266" cy="6552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Empathy</a:t>
          </a:r>
        </a:p>
      </dsp:txBody>
      <dsp:txXfrm>
        <a:off x="31984" y="4507317"/>
        <a:ext cx="10028298" cy="591232"/>
      </dsp:txXfrm>
    </dsp:sp>
    <dsp:sp modelId="{96265F52-D244-F341-898B-DF3555A98185}">
      <dsp:nvSpPr>
        <dsp:cNvPr id="0" name=""/>
        <dsp:cNvSpPr/>
      </dsp:nvSpPr>
      <dsp:spPr>
        <a:xfrm>
          <a:off x="0" y="5211173"/>
          <a:ext cx="10092266" cy="6552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Confidence Boost</a:t>
          </a:r>
        </a:p>
      </dsp:txBody>
      <dsp:txXfrm>
        <a:off x="31984" y="5243157"/>
        <a:ext cx="10028298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5261-8E7C-E44F-9FAC-8516F49FAA41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655E-9DAE-8E4F-977A-5005D3D0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DC77A-BC3E-ED4A-87B9-1B0FAF14B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4655E-9DAE-8E4F-977A-5005D3D07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2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4655E-9DAE-8E4F-977A-5005D3D076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4655E-9DAE-8E4F-977A-5005D3D07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4655E-9DAE-8E4F-977A-5005D3D07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633B738-0E51-A24A-A6AF-5EB11500211D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ED47A56-4E02-7144-85A7-A115B2E2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280ED-85E2-16BA-B78B-1B00D9250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4184537"/>
            <a:ext cx="10424160" cy="163542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WORRIED GENERATION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ADOLESCENTS ‘FEEL ANXIOUS ABOUT BEING ANXIOUS’ AND WHAT CAN HELP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13B5194-3E05-FC8D-4B23-C57D906CC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6203423"/>
            <a:ext cx="10424160" cy="5361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SOPHIA DAVISON – CHILD  AND ADOLESCENT PSYCHOTHERAPIST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7641559-3ECE-4DB1-85A2-3C54ABF8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20" y="640555"/>
            <a:ext cx="1042416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EB75080-BA4C-4050-B9D7-977D4DCB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512" y="806112"/>
            <a:ext cx="10094976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noopy and Friends | Vidio Stickers for ...">
            <a:extLst>
              <a:ext uri="{FF2B5EF4-FFF2-40B4-BE49-F238E27FC236}">
                <a16:creationId xmlns:a16="http://schemas.microsoft.com/office/drawing/2014/main" id="{FBD84D71-1B0E-0FFE-FB30-332C901A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12" y="955861"/>
            <a:ext cx="2681442" cy="2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Relatable Cartoons for People with Anxiety | Reader's Digest">
            <a:extLst>
              <a:ext uri="{FF2B5EF4-FFF2-40B4-BE49-F238E27FC236}">
                <a16:creationId xmlns:a16="http://schemas.microsoft.com/office/drawing/2014/main" id="{3E351046-40C3-D187-2527-0D3E2B93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458" y="880986"/>
            <a:ext cx="3307595" cy="28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xiety Rewire Your Brain ...">
            <a:extLst>
              <a:ext uri="{FF2B5EF4-FFF2-40B4-BE49-F238E27FC236}">
                <a16:creationId xmlns:a16="http://schemas.microsoft.com/office/drawing/2014/main" id="{AA8D4C1B-66FE-CC20-18D1-126FC0DF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56" y="1038036"/>
            <a:ext cx="3263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5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d stay home! | Snoopy comics, Snoopy cartoon, Snoopy funny">
            <a:extLst>
              <a:ext uri="{FF2B5EF4-FFF2-40B4-BE49-F238E27FC236}">
                <a16:creationId xmlns:a16="http://schemas.microsoft.com/office/drawing/2014/main" id="{09F2E79C-561E-F953-0AD4-3080E7BD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6746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E598-AAB3-2719-D913-03F1666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315" y="480447"/>
            <a:ext cx="5749871" cy="5892405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 is essentially a method of seeking certainty and comfort.  The problem is that it wants these outcomes immediately </a:t>
            </a:r>
          </a:p>
          <a:p>
            <a:pPr marL="0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Fear, uncertainty, worry these are all normal and expected parts of life 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nxious children don’t see these feelings as normal.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mistake them as powerful signals to stop and avoid.</a:t>
            </a:r>
          </a:p>
          <a:p>
            <a:pPr mar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Avoidance usually makes things worse.  It is action rather than avoidance that helps. 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024AD4-EB83-8D92-C2FB-9B133C0434FA}"/>
              </a:ext>
            </a:extLst>
          </p:cNvPr>
          <p:cNvSpPr txBox="1">
            <a:spLocks/>
          </p:cNvSpPr>
          <p:nvPr/>
        </p:nvSpPr>
        <p:spPr>
          <a:xfrm>
            <a:off x="2231136" y="4495258"/>
            <a:ext cx="7729728" cy="154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6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254A15-0C61-652F-4F45-9BFE2E5CDA66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EASY MISTAKES TO MAKE</a:t>
            </a:r>
          </a:p>
        </p:txBody>
      </p:sp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5E22E621-A9C2-B2D5-0B32-FCEF45D65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157642"/>
              </p:ext>
            </p:extLst>
          </p:nvPr>
        </p:nvGraphicFramePr>
        <p:xfrm>
          <a:off x="0" y="2542032"/>
          <a:ext cx="12192000" cy="320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62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A17E-0097-31C2-0DD3-55D93238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7" y="223951"/>
            <a:ext cx="7729728" cy="11887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your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0F4D1-31A1-396D-2C32-7DDC4F92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34" y="1704815"/>
            <a:ext cx="11623729" cy="4974954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Normalise the full range of adolescent emotion.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Spectrum from the most pleasant to least is an expectable and essential.  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mistake extreme emotional intensity for psychological fragility.  They can be dramatic!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 of fact, expect worry will show up, encourage them to recognise the signs in their body that they’re anxious.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aintain an overriding belief they can handle the experience and hang in there. 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Imagining the worst-case scenario, whilst it can’t change an unwanted situation, can change how adolescents think about it.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focusing help on our teens becoming happy about the situation, help them become more realistic about it.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the capacity to observe feelings dispassionately.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xpose children to countless opportunities to succeed and fail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 a counterbalance of sameness and routine at home to offset the anxiety that can accompany new things</a:t>
            </a:r>
            <a:r>
              <a:rPr lang="en-GB" sz="2000" dirty="0">
                <a:effectLst/>
              </a:rPr>
              <a:t> .</a:t>
            </a:r>
          </a:p>
          <a:p>
            <a:pPr marL="342900" lvl="0" indent="-342900" algn="just">
              <a:buFont typeface="Symbol" pitchFamily="2" charset="2"/>
              <a:buChar char=""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Growth Mindset Theory: What's the ...">
            <a:extLst>
              <a:ext uri="{FF2B5EF4-FFF2-40B4-BE49-F238E27FC236}">
                <a16:creationId xmlns:a16="http://schemas.microsoft.com/office/drawing/2014/main" id="{8BA6BFAD-B41D-1621-F1F8-AFF6CB564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/>
          <a:stretch/>
        </p:blipFill>
        <p:spPr bwMode="auto">
          <a:xfrm>
            <a:off x="9326880" y="223951"/>
            <a:ext cx="2448814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E7CE-BDDC-A878-275E-8C908B62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089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Challenge ‘I have anxiety’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2453-13B5-447A-A3F5-A949F8F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737360"/>
            <a:ext cx="6931152" cy="480974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an adolescent is partly about constructing an identity, getting a sense of who you are.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you start to hear them say things like “I have anxiety” don’t let it become their organising identity because it is limiting.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Everybody experiences anxiety. 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out for self-diagnosing in teenagers.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between healthy nervousness and an anxiety disorder.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050" name="Picture 2" descr="Who am I ? Stock Vector | Adobe Stock">
            <a:extLst>
              <a:ext uri="{FF2B5EF4-FFF2-40B4-BE49-F238E27FC236}">
                <a16:creationId xmlns:a16="http://schemas.microsoft.com/office/drawing/2014/main" id="{BA91B602-443E-6017-D9F7-2DE5490AF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r="15924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3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660-5B84-550A-BB77-97634A2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36" y="4895596"/>
            <a:ext cx="7729728" cy="11887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Resist reassuring</a:t>
            </a:r>
          </a:p>
        </p:txBody>
      </p:sp>
      <p:pic>
        <p:nvPicPr>
          <p:cNvPr id="3076" name="Picture 4" descr="Printable Worry Monster for Conquering ...">
            <a:extLst>
              <a:ext uri="{FF2B5EF4-FFF2-40B4-BE49-F238E27FC236}">
                <a16:creationId xmlns:a16="http://schemas.microsoft.com/office/drawing/2014/main" id="{FFD06EBF-350A-B2E1-2054-9AB410C5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80" y="4270910"/>
            <a:ext cx="2245007" cy="28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843A6CDF-46EB-EAF3-82AB-04F6DFECCACC}"/>
              </a:ext>
            </a:extLst>
          </p:cNvPr>
          <p:cNvSpPr/>
          <p:nvPr/>
        </p:nvSpPr>
        <p:spPr>
          <a:xfrm rot="21279617" flipH="1">
            <a:off x="2897564" y="48847"/>
            <a:ext cx="8653709" cy="453266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482BB-F46A-5D38-E4F1-1CD8330187DC}"/>
              </a:ext>
            </a:extLst>
          </p:cNvPr>
          <p:cNvSpPr txBox="1"/>
          <p:nvPr/>
        </p:nvSpPr>
        <p:spPr>
          <a:xfrm>
            <a:off x="4608576" y="896112"/>
            <a:ext cx="5468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I’ll use 2 tactics to keep parents stuck as explainers and fixers: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I’ll ask repetitive questions to seek certainty and comfort</a:t>
            </a:r>
          </a:p>
          <a:p>
            <a:pPr marL="342900" indent="-342900"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I’ll pull you into a content trap to get you to focus on a specific event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9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4A9F29-1091-08D6-F3F4-3525FD5F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6032"/>
            <a:ext cx="7729728" cy="11887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new approach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AECF34-CBD9-12A8-34F0-7C6E7CAAE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870121"/>
              </p:ext>
            </p:extLst>
          </p:nvPr>
        </p:nvGraphicFramePr>
        <p:xfrm>
          <a:off x="0" y="1956816"/>
          <a:ext cx="12051792" cy="464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79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0AF3-B77D-DB44-DB97-17385AC6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530352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Calm breath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413C-E30E-188E-F6F3-7E462761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920240"/>
            <a:ext cx="6949440" cy="47731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Breathe out all the way. 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deep breath and let your belly expand first and then your chest.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Slowly exhale saying ‘calm’ or ‘relax’ under your breath. Keep it a simple word.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 your muscles go limp and warm, loosen your face and jaw muscles.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Remain in this resting position for a few more seconds without thinking about your breathing or anything else.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026" name="Picture 2" descr="General 1 — Luminous Heart Wellness">
            <a:extLst>
              <a:ext uri="{FF2B5EF4-FFF2-40B4-BE49-F238E27FC236}">
                <a16:creationId xmlns:a16="http://schemas.microsoft.com/office/drawing/2014/main" id="{344D5F49-FF01-92C9-3AA7-2E7EDD43C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r="24602" b="-1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4520-DB0C-7065-6F93-9F6DA12A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279"/>
            <a:ext cx="7729728" cy="11887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1C01-D7E7-876C-DC28-944B502A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64" y="1828800"/>
            <a:ext cx="11236271" cy="502920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is not about feeling good. 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about having the right feelings at the right time and being able to manage those feelings effectively.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be confident in their overall emotional health so long as:</a:t>
            </a:r>
          </a:p>
          <a:p>
            <a:pPr marL="342900" lvl="0" indent="-342900" algn="just">
              <a:buFont typeface="+mj-lt"/>
              <a:buAutoNum type="alphaUcPeriod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feelings that make sense in light of their circumstances</a:t>
            </a:r>
          </a:p>
          <a:p>
            <a:pPr marL="342900" lvl="0" indent="-342900" algn="just">
              <a:buFont typeface="+mj-lt"/>
              <a:buAutoNum type="alphaUcPeriod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find adaptive ways to manage those emotions - hold themselves together quite ably at school and then at home can finally let themselves fall apart.</a:t>
            </a:r>
          </a:p>
          <a:p>
            <a:pPr marL="342900" lvl="0" indent="-342900" algn="just">
              <a:buFont typeface="+mj-lt"/>
              <a:buAutoNum type="alphaUcPeriod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Rely on a range of defences that offer relief without distorting reality – circuit breakers to ease emotional discomfort.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for those of you who have children who are struggling with prolonged anxiety please remind them that it is not a permanent state.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good ways of treating crippling anxiety; it doesn’t mean you’ll never feel anxious again, anxious feelings are part of life, but debilitating anxiety does not need to define us and young people need to be reminded of that.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8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B04CB1-042F-7565-718F-0555E3E9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PACE in conversations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A36EC-B04F-E17B-70BB-3F5B669CF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267" y="2576507"/>
            <a:ext cx="5706533" cy="334810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/>
              <a:t>LAYFUL</a:t>
            </a:r>
          </a:p>
          <a:p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CCEPTING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/>
              <a:t>URIOUS</a:t>
            </a:r>
          </a:p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/>
              <a:t>MPATHIC</a:t>
            </a:r>
          </a:p>
        </p:txBody>
      </p:sp>
      <p:pic>
        <p:nvPicPr>
          <p:cNvPr id="1028" name="Picture 4" descr="all the peanuts gang speech bubbles … | Snoopy classroom, Snoopy and  woodstock, Peanuts gang classroom">
            <a:extLst>
              <a:ext uri="{FF2B5EF4-FFF2-40B4-BE49-F238E27FC236}">
                <a16:creationId xmlns:a16="http://schemas.microsoft.com/office/drawing/2014/main" id="{387B5E94-D4EA-F761-DC95-E4314FF6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2576507"/>
            <a:ext cx="5063067" cy="34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5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F4D996-3522-C688-FB7C-0BA9EDB061C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16001" y="338667"/>
          <a:ext cx="10092266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75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ronavirus Painsomnia: Why It Happens and How to Cope">
            <a:extLst>
              <a:ext uri="{FF2B5EF4-FFF2-40B4-BE49-F238E27FC236}">
                <a16:creationId xmlns:a16="http://schemas.microsoft.com/office/drawing/2014/main" id="{9E70942A-308F-83CD-50EF-17CD928B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78" y="1350717"/>
            <a:ext cx="6227064" cy="41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B4D4EB-CA68-3853-CE56-E82057DC3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964692"/>
            <a:ext cx="3063765" cy="4936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children more anxious today and, if so, why?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Causes of anxiety, including the biology of stress.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metaphor of the orchid and the dandelion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Anxiety can be positive: why we need to embrace it sometimes.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to do when anxiety is crippling – practical suggestions.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BF154-FE4E-ADD8-EE13-22FB5708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47" y="5043003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Scope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409046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BC24-07B5-6E09-A77F-0DC16E0E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are adolescents more anxious than we were?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A28F-94F0-F7C2-E649-C83F621B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2278251"/>
            <a:ext cx="11313763" cy="44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world faces existential challenges – Covid, climate change and global conflict have impacted everyone, especially young people.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Haidt ‘s book The Anxious Generation argues that “the rewiring of childhood” has contributed to a mental health epidemic for teens.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blames impact of screens and social media coupled with overprotective parenting.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1990s and early 2000s mental health data is relatively stable. 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in 2012 we began to see a significant increase in anxiety, depression and self-harm. 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changed?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410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398D-D75D-777E-D6ED-89BC4C4A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TECHNOLOGY REVOLUTION</a:t>
            </a:r>
          </a:p>
        </p:txBody>
      </p:sp>
      <p:pic>
        <p:nvPicPr>
          <p:cNvPr id="1028" name="Picture 4" descr="Mobile Social Media: Opening Up a New Horizon">
            <a:extLst>
              <a:ext uri="{FF2B5EF4-FFF2-40B4-BE49-F238E27FC236}">
                <a16:creationId xmlns:a16="http://schemas.microsoft.com/office/drawing/2014/main" id="{244C5749-F478-AA1A-6E47-DB61774B8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7849" b="2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2028-A1B7-BA2B-46B7-348D913E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was your technology life like in 2010?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Technology at this point was a tool for planning face to face connecting.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2015 most teenagers in the western world had smart phones with forward facing cameras which often enabled the worst aspects of being a teenager to be amplified.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young people tell us that social media makes them feel closer to  their friends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d makes TikTok to show son life in the 80s | Kidspot">
            <a:extLst>
              <a:ext uri="{FF2B5EF4-FFF2-40B4-BE49-F238E27FC236}">
                <a16:creationId xmlns:a16="http://schemas.microsoft.com/office/drawing/2014/main" id="{D0C7E8AC-2293-32C3-C6F9-9041EBA26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EC0FB-75FC-9457-C849-ED09BC101665}"/>
              </a:ext>
            </a:extLst>
          </p:cNvPr>
          <p:cNvSpPr txBox="1"/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24BA-41F8-1FEF-B667-C9A399DF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0" y="536787"/>
            <a:ext cx="9701939" cy="1162372"/>
          </a:xfrm>
        </p:spPr>
        <p:txBody>
          <a:bodyPr>
            <a:noAutofit/>
          </a:bodyPr>
          <a:lstStyle/>
          <a:p>
            <a:r>
              <a:rPr lang="en-US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Some of the reasons why children worry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8F9639-6433-5EE4-EFFD-5D911D887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75832"/>
              </p:ext>
            </p:extLst>
          </p:nvPr>
        </p:nvGraphicFramePr>
        <p:xfrm>
          <a:off x="1245030" y="2092271"/>
          <a:ext cx="9701938" cy="364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85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387C58-110A-DA9A-5C13-57D57611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077" y="37033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biology of stress</a:t>
            </a:r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2" name="Rectangle 2101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What is the Stress Response">
            <a:extLst>
              <a:ext uri="{FF2B5EF4-FFF2-40B4-BE49-F238E27FC236}">
                <a16:creationId xmlns:a16="http://schemas.microsoft.com/office/drawing/2014/main" id="{F14569B3-D558-67AB-6930-DFB143CF6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/>
          <a:stretch/>
        </p:blipFill>
        <p:spPr bwMode="auto">
          <a:xfrm>
            <a:off x="1823660" y="1293275"/>
            <a:ext cx="4867702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B1C5-C5FC-525F-0EEC-D18F905B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7" y="1875295"/>
            <a:ext cx="4131841" cy="402595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2 stress response systems: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cortisol system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releases cortisol into the bloodstream, filling the body with stress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hemical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fight or flight system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causes physical symptoms such as increasing our heart rate</a:t>
            </a:r>
          </a:p>
          <a:p>
            <a:pPr marL="342900" lvl="0" indent="-342900">
              <a:lnSpc>
                <a:spcPct val="9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two stress response systems work together; activation in one system tends to lead to activation in the other</a:t>
            </a:r>
            <a:r>
              <a:rPr lang="en-US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ress can be good for you, psychologist explains | Daily Mail Online">
            <a:extLst>
              <a:ext uri="{FF2B5EF4-FFF2-40B4-BE49-F238E27FC236}">
                <a16:creationId xmlns:a16="http://schemas.microsoft.com/office/drawing/2014/main" id="{1BF561B2-CCE6-E0D8-8AA6-B6CB10960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r="10832"/>
          <a:stretch/>
        </p:blipFill>
        <p:spPr bwMode="auto">
          <a:xfrm>
            <a:off x="8929898" y="2542032"/>
            <a:ext cx="2810998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7ECCB-2251-72B0-5B47-124CD7C5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269748"/>
            <a:ext cx="11301984" cy="11887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value of feeling anxious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learning to be comfortable with being uncomfortable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1031-EDE7-F4D7-DFDF-E0E5EE8C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8468"/>
            <a:ext cx="8741664" cy="5088636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 is inevitable when we operate at the edge of our abilities.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people are having an anxious reaction out of proportion to the actual situation their thinking is usually off-track in two ways:</a:t>
            </a:r>
          </a:p>
          <a:p>
            <a:pPr marL="1600200" lvl="3" indent="-2286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over-estimating how bad the situation really is and </a:t>
            </a:r>
          </a:p>
          <a:p>
            <a:pPr marL="1600200" lvl="3" indent="-2286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under-estimating their ability to deal with.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helps to see worry as a powerful part which protects us when we need it.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strategy of valuing the worry and anxiety process reinforces understanding that we all feel anxious points.  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are impacted by anxiety may depend  on how they think about worry.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they regard stress has a powerful effect: those with </a:t>
            </a:r>
            <a:r>
              <a:rPr lang="en-GB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“stress-is-enhancing” outlook outperform those with a “stress-is-debilitating” one.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Seeing s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tress 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useful changes how the body operates under pressure.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071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8DD1-421E-5D28-1E0A-C9CF1234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2506"/>
            <a:ext cx="7729728" cy="11887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happens in the body when we are anxious?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F25FB-EEC9-D890-FDCD-00FAF7A95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408" y="1890421"/>
            <a:ext cx="2941570" cy="459507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Normal, healthy life-saving changes that occur in the body when our brain communicates with our autonomic nervous system: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sugar levels increase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dilate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Sweat glands perspire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rate increases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Muscles tense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33B7C-2917-626A-9941-2E63D13EC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0762" y="1929366"/>
            <a:ext cx="4340017" cy="476404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Exaggerated fight / flight response: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heart skips a beat or beats irregularly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Stomach feels tied in knots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arms or legs shake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difficulty catching their breath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mouth becomes dry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might have difficulty swallowing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feel clammy, sweaty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54CF8-8313-BA5E-99F7-73A8704D28BA}"/>
              </a:ext>
            </a:extLst>
          </p:cNvPr>
          <p:cNvSpPr txBox="1">
            <a:spLocks/>
          </p:cNvSpPr>
          <p:nvPr/>
        </p:nvSpPr>
        <p:spPr>
          <a:xfrm>
            <a:off x="5410354" y="3337906"/>
            <a:ext cx="1236540" cy="111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Photography Panic red button pop art vector illustration">
            <a:extLst>
              <a:ext uri="{FF2B5EF4-FFF2-40B4-BE49-F238E27FC236}">
                <a16:creationId xmlns:a16="http://schemas.microsoft.com/office/drawing/2014/main" id="{CF049B34-1254-456F-E2A3-537063A4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77" y="3324274"/>
            <a:ext cx="2258784" cy="22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5070F0-3E45-0A8B-42D8-7DE19349221C}"/>
              </a:ext>
            </a:extLst>
          </p:cNvPr>
          <p:cNvSpPr/>
          <p:nvPr/>
        </p:nvSpPr>
        <p:spPr>
          <a:xfrm rot="1854226">
            <a:off x="3266766" y="2291728"/>
            <a:ext cx="1596325" cy="670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576F3ED-368F-D6CA-C1D7-5C606009EC1B}"/>
              </a:ext>
            </a:extLst>
          </p:cNvPr>
          <p:cNvSpPr/>
          <p:nvPr/>
        </p:nvSpPr>
        <p:spPr>
          <a:xfrm rot="19187222">
            <a:off x="5963204" y="2217971"/>
            <a:ext cx="1596325" cy="670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58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{A928D009-20BB-C44F-833C-BFDB5DD8B4BA}tf10001120</Template>
  <TotalTime>2429</TotalTime>
  <Words>1313</Words>
  <Application>Microsoft Macintosh PowerPoint</Application>
  <PresentationFormat>Widescreen</PresentationFormat>
  <Paragraphs>152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Symbol</vt:lpstr>
      <vt:lpstr>Parcel</vt:lpstr>
      <vt:lpstr>THE WORRIED GENERATION WHY ADOLESCENTS ‘FEEL ANXIOUS ABOUT BEING ANXIOUS’ AND WHAT CAN HELP</vt:lpstr>
      <vt:lpstr>Scope of the session</vt:lpstr>
      <vt:lpstr>are adolescents more anxious than we were? </vt:lpstr>
      <vt:lpstr>A TECHNOLOGY REVOLUTION</vt:lpstr>
      <vt:lpstr>PowerPoint Presentation</vt:lpstr>
      <vt:lpstr>Some of the reasons why children worry</vt:lpstr>
      <vt:lpstr>The biology of stress</vt:lpstr>
      <vt:lpstr>The value of feeling anxious learning to be comfortable with being uncomfortable</vt:lpstr>
      <vt:lpstr>What happens in the body when we are anxious?</vt:lpstr>
      <vt:lpstr>PowerPoint Presentation</vt:lpstr>
      <vt:lpstr>PowerPoint Presentation</vt:lpstr>
      <vt:lpstr>Change your mindset</vt:lpstr>
      <vt:lpstr>Challenge ‘I have anxiety’ chat</vt:lpstr>
      <vt:lpstr>Resist reassuring</vt:lpstr>
      <vt:lpstr>A new approach</vt:lpstr>
      <vt:lpstr>Calm breath exercise</vt:lpstr>
      <vt:lpstr>Final thoughts</vt:lpstr>
      <vt:lpstr>USE PACE in conversations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</dc:title>
  <dc:creator>Sophia Davison</dc:creator>
  <cp:lastModifiedBy>Paul Davison</cp:lastModifiedBy>
  <cp:revision>98</cp:revision>
  <dcterms:created xsi:type="dcterms:W3CDTF">2023-09-21T14:01:00Z</dcterms:created>
  <dcterms:modified xsi:type="dcterms:W3CDTF">2024-06-25T12:49:16Z</dcterms:modified>
</cp:coreProperties>
</file>