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510" r:id="rId6"/>
    <p:sldId id="512" r:id="rId7"/>
    <p:sldId id="517" r:id="rId8"/>
    <p:sldId id="518" r:id="rId9"/>
    <p:sldId id="519" r:id="rId10"/>
    <p:sldId id="520" r:id="rId11"/>
    <p:sldId id="521" r:id="rId12"/>
    <p:sldId id="523" r:id="rId13"/>
    <p:sldId id="522" r:id="rId14"/>
    <p:sldId id="524" r:id="rId15"/>
    <p:sldId id="525" r:id="rId16"/>
    <p:sldId id="528" r:id="rId17"/>
    <p:sldId id="526" r:id="rId18"/>
    <p:sldId id="257" r:id="rId19"/>
    <p:sldId id="527" r:id="rId20"/>
    <p:sldId id="5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7318D-69C4-23F6-B977-F87964481AE6}" v="15" dt="2024-06-17T07:44:56.463"/>
    <p1510:client id="{D683E505-7C46-19A3-A9D1-1044653AC839}" v="562" dt="2024-06-16T14:19:10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rynne Bickers" userId="S::kbickers@thearcheracademy.org.uk::cf3b69a8-7eb0-4ef1-86eb-88b8b63f4887" providerId="AD" clId="Web-{9B37318D-69C4-23F6-B977-F87964481AE6}"/>
    <pc:docChg chg="addSld modSld">
      <pc:chgData name="Kathrynne Bickers" userId="S::kbickers@thearcheracademy.org.uk::cf3b69a8-7eb0-4ef1-86eb-88b8b63f4887" providerId="AD" clId="Web-{9B37318D-69C4-23F6-B977-F87964481AE6}" dt="2024-06-17T07:44:56.463" v="13" actId="14100"/>
      <pc:docMkLst>
        <pc:docMk/>
      </pc:docMkLst>
      <pc:sldChg chg="addSp delSp modSp new">
        <pc:chgData name="Kathrynne Bickers" userId="S::kbickers@thearcheracademy.org.uk::cf3b69a8-7eb0-4ef1-86eb-88b8b63f4887" providerId="AD" clId="Web-{9B37318D-69C4-23F6-B977-F87964481AE6}" dt="2024-06-17T07:44:56.463" v="13" actId="14100"/>
        <pc:sldMkLst>
          <pc:docMk/>
          <pc:sldMk cId="657764939" sldId="528"/>
        </pc:sldMkLst>
        <pc:picChg chg="add del mod">
          <ac:chgData name="Kathrynne Bickers" userId="S::kbickers@thearcheracademy.org.uk::cf3b69a8-7eb0-4ef1-86eb-88b8b63f4887" providerId="AD" clId="Web-{9B37318D-69C4-23F6-B977-F87964481AE6}" dt="2024-06-17T07:41:21.519" v="5"/>
          <ac:picMkLst>
            <pc:docMk/>
            <pc:sldMk cId="657764939" sldId="528"/>
            <ac:picMk id="2" creationId="{368A19E4-BFB2-CE52-B661-62A7753550E6}"/>
          </ac:picMkLst>
        </pc:picChg>
        <pc:picChg chg="add del mod">
          <ac:chgData name="Kathrynne Bickers" userId="S::kbickers@thearcheracademy.org.uk::cf3b69a8-7eb0-4ef1-86eb-88b8b63f4887" providerId="AD" clId="Web-{9B37318D-69C4-23F6-B977-F87964481AE6}" dt="2024-06-17T07:43:47.398" v="9"/>
          <ac:picMkLst>
            <pc:docMk/>
            <pc:sldMk cId="657764939" sldId="528"/>
            <ac:picMk id="3" creationId="{47A4FE42-472F-0D2E-7410-2B88C649F03C}"/>
          </ac:picMkLst>
        </pc:picChg>
        <pc:picChg chg="add mod">
          <ac:chgData name="Kathrynne Bickers" userId="S::kbickers@thearcheracademy.org.uk::cf3b69a8-7eb0-4ef1-86eb-88b8b63f4887" providerId="AD" clId="Web-{9B37318D-69C4-23F6-B977-F87964481AE6}" dt="2024-06-17T07:44:56.463" v="13" actId="14100"/>
          <ac:picMkLst>
            <pc:docMk/>
            <pc:sldMk cId="657764939" sldId="528"/>
            <ac:picMk id="4" creationId="{D10039E0-94F3-257A-71D0-47AF706D76B0}"/>
          </ac:picMkLst>
        </pc:picChg>
      </pc:sldChg>
    </pc:docChg>
  </pc:docChgLst>
  <pc:docChgLst>
    <pc:chgData name="Kathrynne Bickers" userId="S::kbickers@thearcheracademy.org.uk::cf3b69a8-7eb0-4ef1-86eb-88b8b63f4887" providerId="AD" clId="Web-{D683E505-7C46-19A3-A9D1-1044653AC839}"/>
    <pc:docChg chg="addSld delSld modSld sldOrd">
      <pc:chgData name="Kathrynne Bickers" userId="S::kbickers@thearcheracademy.org.uk::cf3b69a8-7eb0-4ef1-86eb-88b8b63f4887" providerId="AD" clId="Web-{D683E505-7C46-19A3-A9D1-1044653AC839}" dt="2024-06-16T14:19:10.237" v="537" actId="14100"/>
      <pc:docMkLst>
        <pc:docMk/>
      </pc:docMkLst>
      <pc:sldChg chg="modSp add">
        <pc:chgData name="Kathrynne Bickers" userId="S::kbickers@thearcheracademy.org.uk::cf3b69a8-7eb0-4ef1-86eb-88b8b63f4887" providerId="AD" clId="Web-{D683E505-7C46-19A3-A9D1-1044653AC839}" dt="2024-06-16T14:19:10.237" v="537" actId="14100"/>
        <pc:sldMkLst>
          <pc:docMk/>
          <pc:sldMk cId="632709171" sldId="257"/>
        </pc:sldMkLst>
        <pc:spChg chg="mod">
          <ac:chgData name="Kathrynne Bickers" userId="S::kbickers@thearcheracademy.org.uk::cf3b69a8-7eb0-4ef1-86eb-88b8b63f4887" providerId="AD" clId="Web-{D683E505-7C46-19A3-A9D1-1044653AC839}" dt="2024-06-16T14:18:55.674" v="533" actId="20577"/>
          <ac:spMkLst>
            <pc:docMk/>
            <pc:sldMk cId="632709171" sldId="257"/>
            <ac:spMk id="8" creationId="{BDEEBDD2-D7A1-1642-0D81-0E10ECA474B8}"/>
          </ac:spMkLst>
        </pc:spChg>
        <pc:spChg chg="mod">
          <ac:chgData name="Kathrynne Bickers" userId="S::kbickers@thearcheracademy.org.uk::cf3b69a8-7eb0-4ef1-86eb-88b8b63f4887" providerId="AD" clId="Web-{D683E505-7C46-19A3-A9D1-1044653AC839}" dt="2024-06-16T14:19:10.237" v="537" actId="14100"/>
          <ac:spMkLst>
            <pc:docMk/>
            <pc:sldMk cId="632709171" sldId="257"/>
            <ac:spMk id="10" creationId="{683F38A5-BB04-7C8F-4355-832DA3483E8D}"/>
          </ac:spMkLst>
        </pc:spChg>
        <pc:spChg chg="mod">
          <ac:chgData name="Kathrynne Bickers" userId="S::kbickers@thearcheracademy.org.uk::cf3b69a8-7eb0-4ef1-86eb-88b8b63f4887" providerId="AD" clId="Web-{D683E505-7C46-19A3-A9D1-1044653AC839}" dt="2024-06-16T14:19:07.409" v="536" actId="14100"/>
          <ac:spMkLst>
            <pc:docMk/>
            <pc:sldMk cId="632709171" sldId="257"/>
            <ac:spMk id="15" creationId="{F0AB2B7B-4A0B-1E50-A65B-B63C0FE9E649}"/>
          </ac:spMkLst>
        </pc:spChg>
      </pc:sldChg>
      <pc:sldChg chg="modSp">
        <pc:chgData name="Kathrynne Bickers" userId="S::kbickers@thearcheracademy.org.uk::cf3b69a8-7eb0-4ef1-86eb-88b8b63f4887" providerId="AD" clId="Web-{D683E505-7C46-19A3-A9D1-1044653AC839}" dt="2024-06-16T13:38:39.528" v="2" actId="20577"/>
        <pc:sldMkLst>
          <pc:docMk/>
          <pc:sldMk cId="4168276088" sldId="259"/>
        </pc:sldMkLst>
        <pc:spChg chg="mod">
          <ac:chgData name="Kathrynne Bickers" userId="S::kbickers@thearcheracademy.org.uk::cf3b69a8-7eb0-4ef1-86eb-88b8b63f4887" providerId="AD" clId="Web-{D683E505-7C46-19A3-A9D1-1044653AC839}" dt="2024-06-16T13:38:39.528" v="2" actId="20577"/>
          <ac:spMkLst>
            <pc:docMk/>
            <pc:sldMk cId="4168276088" sldId="259"/>
            <ac:spMk id="2" creationId="{00000000-0000-0000-0000-000000000000}"/>
          </ac:spMkLst>
        </pc:spChg>
      </pc:sldChg>
      <pc:sldChg chg="modSp">
        <pc:chgData name="Kathrynne Bickers" userId="S::kbickers@thearcheracademy.org.uk::cf3b69a8-7eb0-4ef1-86eb-88b8b63f4887" providerId="AD" clId="Web-{D683E505-7C46-19A3-A9D1-1044653AC839}" dt="2024-06-16T14:05:31.429" v="334" actId="20577"/>
        <pc:sldMkLst>
          <pc:docMk/>
          <pc:sldMk cId="450250995" sldId="510"/>
        </pc:sldMkLst>
        <pc:spChg chg="mod">
          <ac:chgData name="Kathrynne Bickers" userId="S::kbickers@thearcheracademy.org.uk::cf3b69a8-7eb0-4ef1-86eb-88b8b63f4887" providerId="AD" clId="Web-{D683E505-7C46-19A3-A9D1-1044653AC839}" dt="2024-06-16T14:05:31.429" v="334" actId="20577"/>
          <ac:spMkLst>
            <pc:docMk/>
            <pc:sldMk cId="450250995" sldId="510"/>
            <ac:spMk id="3" creationId="{F455ECA1-BC51-AC45-7DD1-1137186543BB}"/>
          </ac:spMkLst>
        </pc:spChg>
      </pc:sldChg>
      <pc:sldChg chg="addSp delSp modSp">
        <pc:chgData name="Kathrynne Bickers" userId="S::kbickers@thearcheracademy.org.uk::cf3b69a8-7eb0-4ef1-86eb-88b8b63f4887" providerId="AD" clId="Web-{D683E505-7C46-19A3-A9D1-1044653AC839}" dt="2024-06-16T13:47:40.351" v="279" actId="20577"/>
        <pc:sldMkLst>
          <pc:docMk/>
          <pc:sldMk cId="960122164" sldId="512"/>
        </pc:sldMkLst>
        <pc:spChg chg="mod">
          <ac:chgData name="Kathrynne Bickers" userId="S::kbickers@thearcheracademy.org.uk::cf3b69a8-7eb0-4ef1-86eb-88b8b63f4887" providerId="AD" clId="Web-{D683E505-7C46-19A3-A9D1-1044653AC839}" dt="2024-06-16T13:40:15.845" v="46" actId="14100"/>
          <ac:spMkLst>
            <pc:docMk/>
            <pc:sldMk cId="960122164" sldId="512"/>
            <ac:spMk id="2" creationId="{92EE2B0C-B1C5-4979-90E9-7BB4579614F2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3:43:20.997" v="107" actId="1076"/>
          <ac:spMkLst>
            <pc:docMk/>
            <pc:sldMk cId="960122164" sldId="512"/>
            <ac:spMk id="4" creationId="{EB6554D7-328C-C272-527A-602A68A17D74}"/>
          </ac:spMkLst>
        </pc:spChg>
        <pc:spChg chg="add del mod">
          <ac:chgData name="Kathrynne Bickers" userId="S::kbickers@thearcheracademy.org.uk::cf3b69a8-7eb0-4ef1-86eb-88b8b63f4887" providerId="AD" clId="Web-{D683E505-7C46-19A3-A9D1-1044653AC839}" dt="2024-06-16T13:41:33.897" v="70"/>
          <ac:spMkLst>
            <pc:docMk/>
            <pc:sldMk cId="960122164" sldId="512"/>
            <ac:spMk id="6" creationId="{FF3497FF-5FE2-C980-9B7A-5F9D9A61693C}"/>
          </ac:spMkLst>
        </pc:spChg>
        <pc:spChg chg="del mod">
          <ac:chgData name="Kathrynne Bickers" userId="S::kbickers@thearcheracademy.org.uk::cf3b69a8-7eb0-4ef1-86eb-88b8b63f4887" providerId="AD" clId="Web-{D683E505-7C46-19A3-A9D1-1044653AC839}" dt="2024-06-16T13:40:28.689" v="50"/>
          <ac:spMkLst>
            <pc:docMk/>
            <pc:sldMk cId="960122164" sldId="512"/>
            <ac:spMk id="8" creationId="{9FC70121-C5AC-40E6-8F86-21FC4E52049C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3:47:29.678" v="268" actId="20577"/>
          <ac:spMkLst>
            <pc:docMk/>
            <pc:sldMk cId="960122164" sldId="512"/>
            <ac:spMk id="9" creationId="{B57EB21F-16EC-4C41-4531-469DEB4BDDA4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3:47:23.709" v="266" actId="20577"/>
          <ac:spMkLst>
            <pc:docMk/>
            <pc:sldMk cId="960122164" sldId="512"/>
            <ac:spMk id="11" creationId="{9514BF41-C2A3-8AA8-0AF5-1CF6FB10A049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3:47:26.866" v="267" actId="20577"/>
          <ac:spMkLst>
            <pc:docMk/>
            <pc:sldMk cId="960122164" sldId="512"/>
            <ac:spMk id="13" creationId="{8BF104A8-C2FA-47FB-7DAD-9B5D16802E5D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3:47:40.351" v="279" actId="20577"/>
          <ac:spMkLst>
            <pc:docMk/>
            <pc:sldMk cId="960122164" sldId="512"/>
            <ac:spMk id="14" creationId="{5FA81DAA-83F1-EC80-602F-F8F6E43DED65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3:47:18.100" v="264" actId="20577"/>
          <ac:spMkLst>
            <pc:docMk/>
            <pc:sldMk cId="960122164" sldId="512"/>
            <ac:spMk id="15" creationId="{37B89E2A-8D41-563D-2B0F-A5CADD7910B6}"/>
          </ac:spMkLst>
        </pc:spChg>
      </pc:sldChg>
      <pc:sldChg chg="add del">
        <pc:chgData name="Kathrynne Bickers" userId="S::kbickers@thearcheracademy.org.uk::cf3b69a8-7eb0-4ef1-86eb-88b8b63f4887" providerId="AD" clId="Web-{D683E505-7C46-19A3-A9D1-1044653AC839}" dt="2024-06-16T14:18:04.140" v="530"/>
        <pc:sldMkLst>
          <pc:docMk/>
          <pc:sldMk cId="4141540154" sldId="513"/>
        </pc:sldMkLst>
      </pc:sldChg>
      <pc:sldChg chg="modSp del">
        <pc:chgData name="Kathrynne Bickers" userId="S::kbickers@thearcheracademy.org.uk::cf3b69a8-7eb0-4ef1-86eb-88b8b63f4887" providerId="AD" clId="Web-{D683E505-7C46-19A3-A9D1-1044653AC839}" dt="2024-06-16T13:55:22.355" v="289"/>
        <pc:sldMkLst>
          <pc:docMk/>
          <pc:sldMk cId="2847543964" sldId="514"/>
        </pc:sldMkLst>
        <pc:spChg chg="mod">
          <ac:chgData name="Kathrynne Bickers" userId="S::kbickers@thearcheracademy.org.uk::cf3b69a8-7eb0-4ef1-86eb-88b8b63f4887" providerId="AD" clId="Web-{D683E505-7C46-19A3-A9D1-1044653AC839}" dt="2024-06-16T13:47:55.648" v="280" actId="20577"/>
          <ac:spMkLst>
            <pc:docMk/>
            <pc:sldMk cId="2847543964" sldId="514"/>
            <ac:spMk id="2" creationId="{92EE2B0C-B1C5-4979-90E9-7BB4579614F2}"/>
          </ac:spMkLst>
        </pc:spChg>
      </pc:sldChg>
      <pc:sldChg chg="del">
        <pc:chgData name="Kathrynne Bickers" userId="S::kbickers@thearcheracademy.org.uk::cf3b69a8-7eb0-4ef1-86eb-88b8b63f4887" providerId="AD" clId="Web-{D683E505-7C46-19A3-A9D1-1044653AC839}" dt="2024-06-16T13:57:01.656" v="292"/>
        <pc:sldMkLst>
          <pc:docMk/>
          <pc:sldMk cId="3662763599" sldId="515"/>
        </pc:sldMkLst>
      </pc:sldChg>
      <pc:sldChg chg="del">
        <pc:chgData name="Kathrynne Bickers" userId="S::kbickers@thearcheracademy.org.uk::cf3b69a8-7eb0-4ef1-86eb-88b8b63f4887" providerId="AD" clId="Web-{D683E505-7C46-19A3-A9D1-1044653AC839}" dt="2024-06-16T13:57:55.846" v="299"/>
        <pc:sldMkLst>
          <pc:docMk/>
          <pc:sldMk cId="2622665844" sldId="516"/>
        </pc:sldMkLst>
      </pc:sldChg>
      <pc:sldChg chg="addSp modSp new">
        <pc:chgData name="Kathrynne Bickers" userId="S::kbickers@thearcheracademy.org.uk::cf3b69a8-7eb0-4ef1-86eb-88b8b63f4887" providerId="AD" clId="Web-{D683E505-7C46-19A3-A9D1-1044653AC839}" dt="2024-06-16T13:55:15.340" v="288" actId="1076"/>
        <pc:sldMkLst>
          <pc:docMk/>
          <pc:sldMk cId="1409427058" sldId="517"/>
        </pc:sldMkLst>
        <pc:picChg chg="add mod">
          <ac:chgData name="Kathrynne Bickers" userId="S::kbickers@thearcheracademy.org.uk::cf3b69a8-7eb0-4ef1-86eb-88b8b63f4887" providerId="AD" clId="Web-{D683E505-7C46-19A3-A9D1-1044653AC839}" dt="2024-06-16T13:55:13.043" v="287" actId="1076"/>
          <ac:picMkLst>
            <pc:docMk/>
            <pc:sldMk cId="1409427058" sldId="517"/>
            <ac:picMk id="2" creationId="{BBBB0B5A-1818-8F11-750A-C84F9B1EEDCE}"/>
          </ac:picMkLst>
        </pc:picChg>
        <pc:picChg chg="add mod">
          <ac:chgData name="Kathrynne Bickers" userId="S::kbickers@thearcheracademy.org.uk::cf3b69a8-7eb0-4ef1-86eb-88b8b63f4887" providerId="AD" clId="Web-{D683E505-7C46-19A3-A9D1-1044653AC839}" dt="2024-06-16T13:55:15.340" v="288" actId="1076"/>
          <ac:picMkLst>
            <pc:docMk/>
            <pc:sldMk cId="1409427058" sldId="517"/>
            <ac:picMk id="3" creationId="{21931D7B-E64C-CC0F-EFC5-A19E8C47E395}"/>
          </ac:picMkLst>
        </pc:picChg>
      </pc:sldChg>
      <pc:sldChg chg="addSp modSp new">
        <pc:chgData name="Kathrynne Bickers" userId="S::kbickers@thearcheracademy.org.uk::cf3b69a8-7eb0-4ef1-86eb-88b8b63f4887" providerId="AD" clId="Web-{D683E505-7C46-19A3-A9D1-1044653AC839}" dt="2024-06-16T13:56:52.031" v="291"/>
        <pc:sldMkLst>
          <pc:docMk/>
          <pc:sldMk cId="2720654541" sldId="518"/>
        </pc:sldMkLst>
        <pc:picChg chg="add mod">
          <ac:chgData name="Kathrynne Bickers" userId="S::kbickers@thearcheracademy.org.uk::cf3b69a8-7eb0-4ef1-86eb-88b8b63f4887" providerId="AD" clId="Web-{D683E505-7C46-19A3-A9D1-1044653AC839}" dt="2024-06-16T13:56:52.031" v="291"/>
          <ac:picMkLst>
            <pc:docMk/>
            <pc:sldMk cId="2720654541" sldId="518"/>
            <ac:picMk id="2" creationId="{EC304BC6-123A-E619-0F8D-DC6EED92D00D}"/>
          </ac:picMkLst>
        </pc:picChg>
      </pc:sldChg>
      <pc:sldChg chg="addSp modSp new ord">
        <pc:chgData name="Kathrynne Bickers" userId="S::kbickers@thearcheracademy.org.uk::cf3b69a8-7eb0-4ef1-86eb-88b8b63f4887" providerId="AD" clId="Web-{D683E505-7C46-19A3-A9D1-1044653AC839}" dt="2024-06-16T13:57:52.439" v="298" actId="14100"/>
        <pc:sldMkLst>
          <pc:docMk/>
          <pc:sldMk cId="178510968" sldId="519"/>
        </pc:sldMkLst>
        <pc:picChg chg="add mod">
          <ac:chgData name="Kathrynne Bickers" userId="S::kbickers@thearcheracademy.org.uk::cf3b69a8-7eb0-4ef1-86eb-88b8b63f4887" providerId="AD" clId="Web-{D683E505-7C46-19A3-A9D1-1044653AC839}" dt="2024-06-16T13:57:52.439" v="298" actId="14100"/>
          <ac:picMkLst>
            <pc:docMk/>
            <pc:sldMk cId="178510968" sldId="519"/>
            <ac:picMk id="2" creationId="{75DF6FAE-2521-8589-E9C0-307AEEEF6155}"/>
          </ac:picMkLst>
        </pc:picChg>
      </pc:sldChg>
      <pc:sldChg chg="addSp modSp new">
        <pc:chgData name="Kathrynne Bickers" userId="S::kbickers@thearcheracademy.org.uk::cf3b69a8-7eb0-4ef1-86eb-88b8b63f4887" providerId="AD" clId="Web-{D683E505-7C46-19A3-A9D1-1044653AC839}" dt="2024-06-16T13:58:22.191" v="301"/>
        <pc:sldMkLst>
          <pc:docMk/>
          <pc:sldMk cId="133278817" sldId="520"/>
        </pc:sldMkLst>
        <pc:picChg chg="add mod">
          <ac:chgData name="Kathrynne Bickers" userId="S::kbickers@thearcheracademy.org.uk::cf3b69a8-7eb0-4ef1-86eb-88b8b63f4887" providerId="AD" clId="Web-{D683E505-7C46-19A3-A9D1-1044653AC839}" dt="2024-06-16T13:58:22.191" v="301"/>
          <ac:picMkLst>
            <pc:docMk/>
            <pc:sldMk cId="133278817" sldId="520"/>
            <ac:picMk id="2" creationId="{F819A2DA-E5DB-4F60-6BF0-38A54CAD4AAE}"/>
          </ac:picMkLst>
        </pc:picChg>
      </pc:sldChg>
      <pc:sldChg chg="addSp modSp new">
        <pc:chgData name="Kathrynne Bickers" userId="S::kbickers@thearcheracademy.org.uk::cf3b69a8-7eb0-4ef1-86eb-88b8b63f4887" providerId="AD" clId="Web-{D683E505-7C46-19A3-A9D1-1044653AC839}" dt="2024-06-16T14:01:11.025" v="308" actId="14100"/>
        <pc:sldMkLst>
          <pc:docMk/>
          <pc:sldMk cId="2951097539" sldId="521"/>
        </pc:sldMkLst>
        <pc:picChg chg="add mod">
          <ac:chgData name="Kathrynne Bickers" userId="S::kbickers@thearcheracademy.org.uk::cf3b69a8-7eb0-4ef1-86eb-88b8b63f4887" providerId="AD" clId="Web-{D683E505-7C46-19A3-A9D1-1044653AC839}" dt="2024-06-16T14:01:11.025" v="308" actId="14100"/>
          <ac:picMkLst>
            <pc:docMk/>
            <pc:sldMk cId="2951097539" sldId="521"/>
            <ac:picMk id="2" creationId="{B61F9987-25CF-B91E-213E-1B5322515255}"/>
          </ac:picMkLst>
        </pc:picChg>
      </pc:sldChg>
      <pc:sldChg chg="addSp modSp add replId">
        <pc:chgData name="Kathrynne Bickers" userId="S::kbickers@thearcheracademy.org.uk::cf3b69a8-7eb0-4ef1-86eb-88b8b63f4887" providerId="AD" clId="Web-{D683E505-7C46-19A3-A9D1-1044653AC839}" dt="2024-06-16T14:02:33.263" v="310"/>
        <pc:sldMkLst>
          <pc:docMk/>
          <pc:sldMk cId="1291144691" sldId="522"/>
        </pc:sldMkLst>
        <pc:picChg chg="add mod">
          <ac:chgData name="Kathrynne Bickers" userId="S::kbickers@thearcheracademy.org.uk::cf3b69a8-7eb0-4ef1-86eb-88b8b63f4887" providerId="AD" clId="Web-{D683E505-7C46-19A3-A9D1-1044653AC839}" dt="2024-06-16T14:02:33.263" v="310"/>
          <ac:picMkLst>
            <pc:docMk/>
            <pc:sldMk cId="1291144691" sldId="522"/>
            <ac:picMk id="2" creationId="{EE035281-3169-6ADC-FDD7-2188C227EC7C}"/>
          </ac:picMkLst>
        </pc:picChg>
      </pc:sldChg>
      <pc:sldChg chg="addSp modSp add replId">
        <pc:chgData name="Kathrynne Bickers" userId="S::kbickers@thearcheracademy.org.uk::cf3b69a8-7eb0-4ef1-86eb-88b8b63f4887" providerId="AD" clId="Web-{D683E505-7C46-19A3-A9D1-1044653AC839}" dt="2024-06-16T14:01:39.011" v="309"/>
        <pc:sldMkLst>
          <pc:docMk/>
          <pc:sldMk cId="153405017" sldId="523"/>
        </pc:sldMkLst>
        <pc:picChg chg="add mod">
          <ac:chgData name="Kathrynne Bickers" userId="S::kbickers@thearcheracademy.org.uk::cf3b69a8-7eb0-4ef1-86eb-88b8b63f4887" providerId="AD" clId="Web-{D683E505-7C46-19A3-A9D1-1044653AC839}" dt="2024-06-16T14:01:39.011" v="309"/>
          <ac:picMkLst>
            <pc:docMk/>
            <pc:sldMk cId="153405017" sldId="523"/>
            <ac:picMk id="2" creationId="{7422C0B5-7A9D-2F4F-3A95-5BE83D274988}"/>
          </ac:picMkLst>
        </pc:picChg>
      </pc:sldChg>
      <pc:sldChg chg="addSp modSp new">
        <pc:chgData name="Kathrynne Bickers" userId="S::kbickers@thearcheracademy.org.uk::cf3b69a8-7eb0-4ef1-86eb-88b8b63f4887" providerId="AD" clId="Web-{D683E505-7C46-19A3-A9D1-1044653AC839}" dt="2024-06-16T14:04:12.673" v="312"/>
        <pc:sldMkLst>
          <pc:docMk/>
          <pc:sldMk cId="686609005" sldId="524"/>
        </pc:sldMkLst>
        <pc:picChg chg="add mod">
          <ac:chgData name="Kathrynne Bickers" userId="S::kbickers@thearcheracademy.org.uk::cf3b69a8-7eb0-4ef1-86eb-88b8b63f4887" providerId="AD" clId="Web-{D683E505-7C46-19A3-A9D1-1044653AC839}" dt="2024-06-16T14:04:12.673" v="312"/>
          <ac:picMkLst>
            <pc:docMk/>
            <pc:sldMk cId="686609005" sldId="524"/>
            <ac:picMk id="2" creationId="{429DD629-B8BE-574B-F978-E6D112069C03}"/>
          </ac:picMkLst>
        </pc:picChg>
      </pc:sldChg>
      <pc:sldChg chg="addSp modSp new">
        <pc:chgData name="Kathrynne Bickers" userId="S::kbickers@thearcheracademy.org.uk::cf3b69a8-7eb0-4ef1-86eb-88b8b63f4887" providerId="AD" clId="Web-{D683E505-7C46-19A3-A9D1-1044653AC839}" dt="2024-06-16T14:05:07.178" v="314"/>
        <pc:sldMkLst>
          <pc:docMk/>
          <pc:sldMk cId="916725868" sldId="525"/>
        </pc:sldMkLst>
        <pc:picChg chg="add mod">
          <ac:chgData name="Kathrynne Bickers" userId="S::kbickers@thearcheracademy.org.uk::cf3b69a8-7eb0-4ef1-86eb-88b8b63f4887" providerId="AD" clId="Web-{D683E505-7C46-19A3-A9D1-1044653AC839}" dt="2024-06-16T14:05:07.178" v="314"/>
          <ac:picMkLst>
            <pc:docMk/>
            <pc:sldMk cId="916725868" sldId="525"/>
            <ac:picMk id="2" creationId="{D417FF91-9B51-ECDD-111F-F6C52B7C8CFA}"/>
          </ac:picMkLst>
        </pc:picChg>
      </pc:sldChg>
      <pc:sldChg chg="addSp modSp new">
        <pc:chgData name="Kathrynne Bickers" userId="S::kbickers@thearcheracademy.org.uk::cf3b69a8-7eb0-4ef1-86eb-88b8b63f4887" providerId="AD" clId="Web-{D683E505-7C46-19A3-A9D1-1044653AC839}" dt="2024-06-16T14:10:26.071" v="375" actId="1076"/>
        <pc:sldMkLst>
          <pc:docMk/>
          <pc:sldMk cId="1734889323" sldId="526"/>
        </pc:sldMkLst>
        <pc:spChg chg="add mod">
          <ac:chgData name="Kathrynne Bickers" userId="S::kbickers@thearcheracademy.org.uk::cf3b69a8-7eb0-4ef1-86eb-88b8b63f4887" providerId="AD" clId="Web-{D683E505-7C46-19A3-A9D1-1044653AC839}" dt="2024-06-16T14:10:26.071" v="375" actId="1076"/>
          <ac:spMkLst>
            <pc:docMk/>
            <pc:sldMk cId="1734889323" sldId="526"/>
            <ac:spMk id="2" creationId="{0818BE42-7D18-6C18-AD3E-D7B68431CF30}"/>
          </ac:spMkLst>
        </pc:spChg>
      </pc:sldChg>
      <pc:sldChg chg="addSp delSp modSp add replId">
        <pc:chgData name="Kathrynne Bickers" userId="S::kbickers@thearcheracademy.org.uk::cf3b69a8-7eb0-4ef1-86eb-88b8b63f4887" providerId="AD" clId="Web-{D683E505-7C46-19A3-A9D1-1044653AC839}" dt="2024-06-16T14:16:30.823" v="529" actId="14100"/>
        <pc:sldMkLst>
          <pc:docMk/>
          <pc:sldMk cId="696059789" sldId="527"/>
        </pc:sldMkLst>
        <pc:spChg chg="del">
          <ac:chgData name="Kathrynne Bickers" userId="S::kbickers@thearcheracademy.org.uk::cf3b69a8-7eb0-4ef1-86eb-88b8b63f4887" providerId="AD" clId="Web-{D683E505-7C46-19A3-A9D1-1044653AC839}" dt="2024-06-16T14:08:38.066" v="342"/>
          <ac:spMkLst>
            <pc:docMk/>
            <pc:sldMk cId="696059789" sldId="527"/>
            <ac:spMk id="2" creationId="{176A712C-CD76-57A6-4A9E-0AB56C118290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38.066" v="341"/>
          <ac:spMkLst>
            <pc:docMk/>
            <pc:sldMk cId="696059789" sldId="527"/>
            <ac:spMk id="3" creationId="{C5C88F3C-173B-5C4D-D600-9064AB759A39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38.066" v="340"/>
          <ac:spMkLst>
            <pc:docMk/>
            <pc:sldMk cId="696059789" sldId="527"/>
            <ac:spMk id="4" creationId="{3E286317-7066-EEA0-674A-2F7C93441912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38.066" v="339"/>
          <ac:spMkLst>
            <pc:docMk/>
            <pc:sldMk cId="696059789" sldId="527"/>
            <ac:spMk id="5" creationId="{1D5575B0-DDCC-963A-BAD3-92985D816B70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33.910" v="338"/>
          <ac:spMkLst>
            <pc:docMk/>
            <pc:sldMk cId="696059789" sldId="527"/>
            <ac:spMk id="6" creationId="{F5C04AF7-3F8F-C182-26CB-910EEE5BAAE2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46.895" v="349"/>
          <ac:spMkLst>
            <pc:docMk/>
            <pc:sldMk cId="696059789" sldId="527"/>
            <ac:spMk id="7" creationId="{A32219C7-103C-2B7E-4502-069410ECA4FD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46.895" v="348"/>
          <ac:spMkLst>
            <pc:docMk/>
            <pc:sldMk cId="696059789" sldId="527"/>
            <ac:spMk id="8" creationId="{BDEEBDD2-D7A1-1642-0D81-0E10ECA474B8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46.895" v="347"/>
          <ac:spMkLst>
            <pc:docMk/>
            <pc:sldMk cId="696059789" sldId="527"/>
            <ac:spMk id="9" creationId="{2B2D958B-A881-3550-C843-958EF6187179}"/>
          </ac:spMkLst>
        </pc:spChg>
        <pc:spChg chg="mod">
          <ac:chgData name="Kathrynne Bickers" userId="S::kbickers@thearcheracademy.org.uk::cf3b69a8-7eb0-4ef1-86eb-88b8b63f4887" providerId="AD" clId="Web-{D683E505-7C46-19A3-A9D1-1044653AC839}" dt="2024-06-16T14:09:27.725" v="368" actId="1076"/>
          <ac:spMkLst>
            <pc:docMk/>
            <pc:sldMk cId="696059789" sldId="527"/>
            <ac:spMk id="10" creationId="{683F38A5-BB04-7C8F-4355-832DA3483E8D}"/>
          </ac:spMkLst>
        </pc:spChg>
        <pc:spChg chg="del mod">
          <ac:chgData name="Kathrynne Bickers" userId="S::kbickers@thearcheracademy.org.uk::cf3b69a8-7eb0-4ef1-86eb-88b8b63f4887" providerId="AD" clId="Web-{D683E505-7C46-19A3-A9D1-1044653AC839}" dt="2024-06-16T14:08:54.801" v="352"/>
          <ac:spMkLst>
            <pc:docMk/>
            <pc:sldMk cId="696059789" sldId="527"/>
            <ac:spMk id="13" creationId="{B305DF24-0DAC-BC22-EF4F-183AB5D71F55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46.895" v="346"/>
          <ac:spMkLst>
            <pc:docMk/>
            <pc:sldMk cId="696059789" sldId="527"/>
            <ac:spMk id="14" creationId="{1BF66027-3071-D8A5-6361-CC4D45E53A5E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9:30.943" v="369"/>
          <ac:spMkLst>
            <pc:docMk/>
            <pc:sldMk cId="696059789" sldId="527"/>
            <ac:spMk id="15" creationId="{F0AB2B7B-4A0B-1E50-A65B-B63C0FE9E649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9:10.818" v="365"/>
          <ac:spMkLst>
            <pc:docMk/>
            <pc:sldMk cId="696059789" sldId="527"/>
            <ac:spMk id="16" creationId="{4509A6A2-B5DC-D00A-618E-14C94C210C95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46.895" v="345"/>
          <ac:spMkLst>
            <pc:docMk/>
            <pc:sldMk cId="696059789" sldId="527"/>
            <ac:spMk id="20" creationId="{1E084750-004C-9A9A-6AA2-E2A3FC15649D}"/>
          </ac:spMkLst>
        </pc:spChg>
        <pc:spChg chg="mod">
          <ac:chgData name="Kathrynne Bickers" userId="S::kbickers@thearcheracademy.org.uk::cf3b69a8-7eb0-4ef1-86eb-88b8b63f4887" providerId="AD" clId="Web-{D683E505-7C46-19A3-A9D1-1044653AC839}" dt="2024-06-16T14:14:21.224" v="472" actId="14100"/>
          <ac:spMkLst>
            <pc:docMk/>
            <pc:sldMk cId="696059789" sldId="527"/>
            <ac:spMk id="21" creationId="{85544545-8B75-720C-736C-3CC8820DC9B6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4:14:56.022" v="484" actId="14100"/>
          <ac:spMkLst>
            <pc:docMk/>
            <pc:sldMk cId="696059789" sldId="527"/>
            <ac:spMk id="22" creationId="{48B3D30B-1285-FCCE-7225-F135033589AA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4:16:30.823" v="529" actId="14100"/>
          <ac:spMkLst>
            <pc:docMk/>
            <pc:sldMk cId="696059789" sldId="527"/>
            <ac:spMk id="24" creationId="{4C5E0A43-46BD-9084-6BC4-34B4CEE4BE77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4:14:59.475" v="485" actId="14100"/>
          <ac:spMkLst>
            <pc:docMk/>
            <pc:sldMk cId="696059789" sldId="527"/>
            <ac:spMk id="26" creationId="{77C306F3-DA08-47E2-19DF-E5C8E8EC8AA9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4:14:52.491" v="483" actId="20577"/>
          <ac:spMkLst>
            <pc:docMk/>
            <pc:sldMk cId="696059789" sldId="527"/>
            <ac:spMk id="28" creationId="{137227A7-B4CE-E348-2C62-17F227F4CF7F}"/>
          </ac:spMkLst>
        </pc:spChg>
        <pc:spChg chg="add del mod">
          <ac:chgData name="Kathrynne Bickers" userId="S::kbickers@thearcheracademy.org.uk::cf3b69a8-7eb0-4ef1-86eb-88b8b63f4887" providerId="AD" clId="Web-{D683E505-7C46-19A3-A9D1-1044653AC839}" dt="2024-06-16T14:14:06.161" v="469"/>
          <ac:spMkLst>
            <pc:docMk/>
            <pc:sldMk cId="696059789" sldId="527"/>
            <ac:spMk id="29" creationId="{07B933F5-A3E0-A7B6-9008-C495562786A9}"/>
          </ac:spMkLst>
        </pc:spChg>
        <pc:spChg chg="del">
          <ac:chgData name="Kathrynne Bickers" userId="S::kbickers@thearcheracademy.org.uk::cf3b69a8-7eb0-4ef1-86eb-88b8b63f4887" providerId="AD" clId="Web-{D683E505-7C46-19A3-A9D1-1044653AC839}" dt="2024-06-16T14:08:46.895" v="344"/>
          <ac:spMkLst>
            <pc:docMk/>
            <pc:sldMk cId="696059789" sldId="527"/>
            <ac:spMk id="30" creationId="{F430FE85-6C6C-A9F9-08F4-BF63360CA6F4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4:16:27.245" v="528" actId="14100"/>
          <ac:spMkLst>
            <pc:docMk/>
            <pc:sldMk cId="696059789" sldId="527"/>
            <ac:spMk id="31" creationId="{0B9F4E7C-8EF4-E382-A212-A609A4C0532F}"/>
          </ac:spMkLst>
        </pc:spChg>
        <pc:spChg chg="add mod">
          <ac:chgData name="Kathrynne Bickers" userId="S::kbickers@thearcheracademy.org.uk::cf3b69a8-7eb0-4ef1-86eb-88b8b63f4887" providerId="AD" clId="Web-{D683E505-7C46-19A3-A9D1-1044653AC839}" dt="2024-06-16T14:16:23.510" v="527" actId="14100"/>
          <ac:spMkLst>
            <pc:docMk/>
            <pc:sldMk cId="696059789" sldId="527"/>
            <ac:spMk id="33" creationId="{E565CB69-5B25-45DC-A1CE-8DD1603C027C}"/>
          </ac:spMkLst>
        </pc:spChg>
        <pc:cxnChg chg="del">
          <ac:chgData name="Kathrynne Bickers" userId="S::kbickers@thearcheracademy.org.uk::cf3b69a8-7eb0-4ef1-86eb-88b8b63f4887" providerId="AD" clId="Web-{D683E505-7C46-19A3-A9D1-1044653AC839}" dt="2024-06-16T14:09:14.771" v="366"/>
          <ac:cxnSpMkLst>
            <pc:docMk/>
            <pc:sldMk cId="696059789" sldId="527"/>
            <ac:cxnSpMk id="11" creationId="{877E3703-4DBB-7747-1D8F-590D42137FE4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61"/>
          <ac:cxnSpMkLst>
            <pc:docMk/>
            <pc:sldMk cId="696059789" sldId="527"/>
            <ac:cxnSpMk id="12" creationId="{36AC5CB1-E559-9882-CD09-E5B000298FF3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53"/>
          <ac:cxnSpMkLst>
            <pc:docMk/>
            <pc:sldMk cId="696059789" sldId="527"/>
            <ac:cxnSpMk id="17" creationId="{25189B25-5FBE-789F-4DFD-9532F64F1877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64"/>
          <ac:cxnSpMkLst>
            <pc:docMk/>
            <pc:sldMk cId="696059789" sldId="527"/>
            <ac:cxnSpMk id="18" creationId="{A0B86B8F-634A-2C6E-D39E-B8436CF41091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8:46.895" v="343"/>
          <ac:cxnSpMkLst>
            <pc:docMk/>
            <pc:sldMk cId="696059789" sldId="527"/>
            <ac:cxnSpMk id="19" creationId="{243E4745-1792-4ADF-27F5-6F53FC5A4DBC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63"/>
          <ac:cxnSpMkLst>
            <pc:docMk/>
            <pc:sldMk cId="696059789" sldId="527"/>
            <ac:cxnSpMk id="23" creationId="{666293D4-CD02-72B6-9F6B-8A71F00D6727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8:52.661" v="351"/>
          <ac:cxnSpMkLst>
            <pc:docMk/>
            <pc:sldMk cId="696059789" sldId="527"/>
            <ac:cxnSpMk id="25" creationId="{703D9FA7-8FC6-9EB8-D428-FBF75DC35A1E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62"/>
          <ac:cxnSpMkLst>
            <pc:docMk/>
            <pc:sldMk cId="696059789" sldId="527"/>
            <ac:cxnSpMk id="27" creationId="{CA815147-CBD7-2E2E-302D-E7758DC03A6F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60"/>
          <ac:cxnSpMkLst>
            <pc:docMk/>
            <pc:sldMk cId="696059789" sldId="527"/>
            <ac:cxnSpMk id="32" creationId="{4A54B44C-790F-0A23-152F-489E6E2E2C8A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59"/>
          <ac:cxnSpMkLst>
            <pc:docMk/>
            <pc:sldMk cId="696059789" sldId="527"/>
            <ac:cxnSpMk id="34" creationId="{89E7E691-0878-476A-82A0-7B659B0A8329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58"/>
          <ac:cxnSpMkLst>
            <pc:docMk/>
            <pc:sldMk cId="696059789" sldId="527"/>
            <ac:cxnSpMk id="36" creationId="{EED2E405-DEE1-AD97-8AAC-5001D43D12F5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57"/>
          <ac:cxnSpMkLst>
            <pc:docMk/>
            <pc:sldMk cId="696059789" sldId="527"/>
            <ac:cxnSpMk id="38" creationId="{678107F6-2809-938D-25F6-4B4A273A0B59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56"/>
          <ac:cxnSpMkLst>
            <pc:docMk/>
            <pc:sldMk cId="696059789" sldId="527"/>
            <ac:cxnSpMk id="40" creationId="{B6B304BC-CB56-49BF-6D29-EB241E6FEF7B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55"/>
          <ac:cxnSpMkLst>
            <pc:docMk/>
            <pc:sldMk cId="696059789" sldId="527"/>
            <ac:cxnSpMk id="42" creationId="{829B7719-E116-2E62-7531-3B7568094CB5}"/>
          </ac:cxnSpMkLst>
        </pc:cxnChg>
        <pc:cxnChg chg="del">
          <ac:chgData name="Kathrynne Bickers" userId="S::kbickers@thearcheracademy.org.uk::cf3b69a8-7eb0-4ef1-86eb-88b8b63f4887" providerId="AD" clId="Web-{D683E505-7C46-19A3-A9D1-1044653AC839}" dt="2024-06-16T14:09:10.818" v="354"/>
          <ac:cxnSpMkLst>
            <pc:docMk/>
            <pc:sldMk cId="696059789" sldId="527"/>
            <ac:cxnSpMk id="44" creationId="{C73FED03-B66E-148D-06F3-03C738534106}"/>
          </ac:cxnSpMkLst>
        </pc:cxnChg>
      </pc:sldChg>
      <pc:sldChg chg="add del">
        <pc:chgData name="Kathrynne Bickers" userId="S::kbickers@thearcheracademy.org.uk::cf3b69a8-7eb0-4ef1-86eb-88b8b63f4887" providerId="AD" clId="Web-{D683E505-7C46-19A3-A9D1-1044653AC839}" dt="2024-06-16T14:09:59.335" v="371"/>
        <pc:sldMkLst>
          <pc:docMk/>
          <pc:sldMk cId="2057026994" sldId="52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75209"/>
            <a:ext cx="9144000" cy="11347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6039" y="38405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494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9752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9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93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478" y="320520"/>
            <a:ext cx="943207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478" y="200501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E755E0-511B-CB4C-83AB-7FC873CD3D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86" y="365126"/>
            <a:ext cx="820166" cy="9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20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5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13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09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1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7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4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C11A75-9946-4CCD-BF65-575309D42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2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EBB2A-654C-471D-924F-906D524E5DE8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11A75-9946-4CCD-BF65-575309D426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750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0868" y="3650368"/>
            <a:ext cx="9144000" cy="1384663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alibri Light"/>
                <a:cs typeface="Calibri Light"/>
              </a:rPr>
            </a:br>
            <a:br>
              <a:rPr lang="en-US" dirty="0">
                <a:latin typeface="Calibri Light"/>
                <a:cs typeface="Calibri Light"/>
              </a:rPr>
            </a:br>
            <a:r>
              <a:rPr lang="en-US" dirty="0">
                <a:latin typeface="Calibri Light"/>
                <a:cs typeface="Calibri Light"/>
              </a:rPr>
              <a:t>SEND &amp; Inclusion</a:t>
            </a:r>
            <a:br>
              <a:rPr lang="en-US" dirty="0">
                <a:latin typeface="Calibri Light"/>
                <a:cs typeface="Calibri Light"/>
              </a:rPr>
            </a:br>
            <a:r>
              <a:rPr lang="en-US" dirty="0">
                <a:latin typeface="Calibri Light"/>
                <a:cs typeface="Calibri Light"/>
              </a:rPr>
              <a:t>June 2024</a:t>
            </a:r>
            <a:br>
              <a:rPr lang="en-US" dirty="0">
                <a:latin typeface="Calibri Light"/>
                <a:cs typeface="Calibri Light"/>
              </a:rPr>
            </a:br>
            <a:r>
              <a:rPr lang="en-US" dirty="0">
                <a:cs typeface="Calibri Light"/>
              </a:rPr>
              <a:t>Parents Forum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30" y="382842"/>
            <a:ext cx="1575340" cy="18448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BD366-751F-8D4A-A4B4-16CAF840B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999" y="5826932"/>
            <a:ext cx="2471583" cy="6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7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orange circle with black text&#10;&#10;Description automatically generated">
            <a:extLst>
              <a:ext uri="{FF2B5EF4-FFF2-40B4-BE49-F238E27FC236}">
                <a16:creationId xmlns:a16="http://schemas.microsoft.com/office/drawing/2014/main" id="{EE035281-3169-6ADC-FDD7-2188C227E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66688"/>
            <a:ext cx="11772900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diagram&#10;&#10;Description automatically generated">
            <a:extLst>
              <a:ext uri="{FF2B5EF4-FFF2-40B4-BE49-F238E27FC236}">
                <a16:creationId xmlns:a16="http://schemas.microsoft.com/office/drawing/2014/main" id="{429DD629-B8BE-574B-F978-E6D112069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80975"/>
            <a:ext cx="119253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green squares with white text&#10;&#10;Description automatically generated">
            <a:extLst>
              <a:ext uri="{FF2B5EF4-FFF2-40B4-BE49-F238E27FC236}">
                <a16:creationId xmlns:a16="http://schemas.microsoft.com/office/drawing/2014/main" id="{D417FF91-9B51-ECDD-111F-F6C52B7C8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9186"/>
            <a:ext cx="12192000" cy="619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25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10039E0-94F3-257A-71D0-47AF706D7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39" y="307521"/>
            <a:ext cx="10959192" cy="61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6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18BE42-7D18-6C18-AD3E-D7B68431CF30}"/>
              </a:ext>
            </a:extLst>
          </p:cNvPr>
          <p:cNvSpPr txBox="1"/>
          <p:nvPr/>
        </p:nvSpPr>
        <p:spPr>
          <a:xfrm>
            <a:off x="279401" y="233218"/>
            <a:ext cx="746529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>
                <a:latin typeface="Calibri Light"/>
              </a:rPr>
              <a:t>Early identification and assessment</a:t>
            </a:r>
            <a:r>
              <a:rPr lang="en-US" sz="5400">
                <a:latin typeface="Calibri Light"/>
                <a:ea typeface="Calibri Light"/>
                <a:cs typeface="Calibri Light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9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76A712C-CD76-57A6-4A9E-0AB56C118290}"/>
              </a:ext>
            </a:extLst>
          </p:cNvPr>
          <p:cNvSpPr/>
          <p:nvPr/>
        </p:nvSpPr>
        <p:spPr>
          <a:xfrm>
            <a:off x="233680" y="2189476"/>
            <a:ext cx="2550160" cy="14274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Student identified through academic monitoring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C88F3C-173B-5C4D-D600-9064AB759A39}"/>
              </a:ext>
            </a:extLst>
          </p:cNvPr>
          <p:cNvSpPr/>
          <p:nvPr/>
        </p:nvSpPr>
        <p:spPr>
          <a:xfrm>
            <a:off x="233680" y="3769370"/>
            <a:ext cx="2550160" cy="14274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Student identified through pastoral monitoring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286317-7066-EEA0-674A-2F7C93441912}"/>
              </a:ext>
            </a:extLst>
          </p:cNvPr>
          <p:cNvSpPr/>
          <p:nvPr/>
        </p:nvSpPr>
        <p:spPr>
          <a:xfrm>
            <a:off x="233680" y="721370"/>
            <a:ext cx="2550160" cy="127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Student arrives with EHCP or identified SEN Need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5575B0-DDCC-963A-BAD3-92985D816B70}"/>
              </a:ext>
            </a:extLst>
          </p:cNvPr>
          <p:cNvSpPr/>
          <p:nvPr/>
        </p:nvSpPr>
        <p:spPr>
          <a:xfrm>
            <a:off x="233680" y="5394960"/>
            <a:ext cx="2550160" cy="127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Parent raises concern through LRD, etc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C04AF7-3F8F-C182-26CB-910EEE5BAAE2}"/>
              </a:ext>
            </a:extLst>
          </p:cNvPr>
          <p:cNvSpPr/>
          <p:nvPr/>
        </p:nvSpPr>
        <p:spPr>
          <a:xfrm>
            <a:off x="233680" y="83837"/>
            <a:ext cx="2550160" cy="5384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Source of cause for concern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2219C7-103C-2B7E-4502-069410ECA4FD}"/>
              </a:ext>
            </a:extLst>
          </p:cNvPr>
          <p:cNvSpPr/>
          <p:nvPr/>
        </p:nvSpPr>
        <p:spPr>
          <a:xfrm>
            <a:off x="2885440" y="83837"/>
            <a:ext cx="2550160" cy="5384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Next steps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EEBDD2-D7A1-1642-0D81-0E10ECA474B8}"/>
              </a:ext>
            </a:extLst>
          </p:cNvPr>
          <p:cNvSpPr/>
          <p:nvPr/>
        </p:nvSpPr>
        <p:spPr>
          <a:xfrm>
            <a:off x="2873345" y="697180"/>
            <a:ext cx="2562255" cy="18626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KW allocated and SEN Support Plan generated. Plan is reviewed at least 3/year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2D958B-A881-3550-C843-958EF6187179}"/>
              </a:ext>
            </a:extLst>
          </p:cNvPr>
          <p:cNvSpPr/>
          <p:nvPr/>
        </p:nvSpPr>
        <p:spPr>
          <a:xfrm>
            <a:off x="2875280" y="5394960"/>
            <a:ext cx="2550160" cy="127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Referred to form tutor to collate concerns and offer initial, universal advice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3F38A5-BB04-7C8F-4355-832DA3483E8D}"/>
              </a:ext>
            </a:extLst>
          </p:cNvPr>
          <p:cNvSpPr/>
          <p:nvPr/>
        </p:nvSpPr>
        <p:spPr>
          <a:xfrm>
            <a:off x="8617063" y="721370"/>
            <a:ext cx="3346796" cy="146212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Student has needs that require targeted support and intervention outside of the classroom.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05DF24-0DAC-BC22-EF4F-183AB5D71F55}"/>
              </a:ext>
            </a:extLst>
          </p:cNvPr>
          <p:cNvSpPr/>
          <p:nvPr/>
        </p:nvSpPr>
        <p:spPr>
          <a:xfrm>
            <a:off x="5872480" y="2814309"/>
            <a:ext cx="2550160" cy="219455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SEN team review C4C and </a:t>
            </a:r>
            <a:r>
              <a:rPr lang="en-GB" dirty="0" err="1"/>
              <a:t>AoN</a:t>
            </a:r>
            <a:r>
              <a:rPr lang="en-GB" dirty="0"/>
              <a:t> at SEND Panel. </a:t>
            </a:r>
          </a:p>
          <a:p>
            <a:pPr algn="ctr"/>
            <a:r>
              <a:rPr lang="en-GB" dirty="0"/>
              <a:t>Complete observation in lesson x 2, plus complete one or more relevant assessments.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BF66027-3071-D8A5-6361-CC4D45E53A5E}"/>
              </a:ext>
            </a:extLst>
          </p:cNvPr>
          <p:cNvSpPr/>
          <p:nvPr/>
        </p:nvSpPr>
        <p:spPr>
          <a:xfrm>
            <a:off x="2885440" y="2773694"/>
            <a:ext cx="2550160" cy="21945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HOY collates information from range of teachers, including assessment of need forms and refers to SEN via Cause for Concern form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AB2B7B-4A0B-1E50-A65B-B63C0FE9E649}"/>
              </a:ext>
            </a:extLst>
          </p:cNvPr>
          <p:cNvSpPr/>
          <p:nvPr/>
        </p:nvSpPr>
        <p:spPr>
          <a:xfrm>
            <a:off x="8604135" y="2298711"/>
            <a:ext cx="3354184" cy="18124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/>
              <a:t>Student requires targeted but time-limited intervention to build skill, e.g., touch-typing, Lexia. Intervention logged for outcome monitoring.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509A6A2-B5DC-D00A-618E-14C94C210C95}"/>
              </a:ext>
            </a:extLst>
          </p:cNvPr>
          <p:cNvSpPr/>
          <p:nvPr/>
        </p:nvSpPr>
        <p:spPr>
          <a:xfrm>
            <a:off x="8595360" y="4249445"/>
            <a:ext cx="3362959" cy="25602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Students needs can be met through universal level, personalised learning. Profile generated with 5/6 personalised strategies for teachers and wider support staff.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B86B8F-634A-2C6E-D39E-B8436CF41091}"/>
              </a:ext>
            </a:extLst>
          </p:cNvPr>
          <p:cNvCxnSpPr>
            <a:cxnSpLocks/>
          </p:cNvCxnSpPr>
          <p:nvPr/>
        </p:nvCxnSpPr>
        <p:spPr>
          <a:xfrm flipH="1">
            <a:off x="5425440" y="812800"/>
            <a:ext cx="3444240" cy="11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E084750-004C-9A9A-6AA2-E2A3FC15649D}"/>
              </a:ext>
            </a:extLst>
          </p:cNvPr>
          <p:cNvSpPr/>
          <p:nvPr/>
        </p:nvSpPr>
        <p:spPr>
          <a:xfrm>
            <a:off x="5872480" y="83837"/>
            <a:ext cx="2550160" cy="5384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Review and assessment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544545-8B75-720C-736C-3CC8820DC9B6}"/>
              </a:ext>
            </a:extLst>
          </p:cNvPr>
          <p:cNvSpPr/>
          <p:nvPr/>
        </p:nvSpPr>
        <p:spPr>
          <a:xfrm>
            <a:off x="8986518" y="66059"/>
            <a:ext cx="2550160" cy="5384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Outcome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6293D4-CD02-72B6-9F6B-8A71F00D6727}"/>
              </a:ext>
            </a:extLst>
          </p:cNvPr>
          <p:cNvCxnSpPr/>
          <p:nvPr/>
        </p:nvCxnSpPr>
        <p:spPr>
          <a:xfrm>
            <a:off x="8260080" y="3616960"/>
            <a:ext cx="812800" cy="152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03D9FA7-8FC6-9EB8-D428-FBF75DC35A1E}"/>
              </a:ext>
            </a:extLst>
          </p:cNvPr>
          <p:cNvCxnSpPr>
            <a:cxnSpLocks/>
          </p:cNvCxnSpPr>
          <p:nvPr/>
        </p:nvCxnSpPr>
        <p:spPr>
          <a:xfrm flipV="1">
            <a:off x="8138160" y="1920240"/>
            <a:ext cx="848358" cy="104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A815147-CBD7-2E2E-302D-E7758DC03A6F}"/>
              </a:ext>
            </a:extLst>
          </p:cNvPr>
          <p:cNvCxnSpPr/>
          <p:nvPr/>
        </p:nvCxnSpPr>
        <p:spPr>
          <a:xfrm>
            <a:off x="7995920" y="4805680"/>
            <a:ext cx="721360" cy="1239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AC5CB1-E559-9882-CD09-E5B000298FF3}"/>
              </a:ext>
            </a:extLst>
          </p:cNvPr>
          <p:cNvCxnSpPr>
            <a:cxnSpLocks/>
          </p:cNvCxnSpPr>
          <p:nvPr/>
        </p:nvCxnSpPr>
        <p:spPr>
          <a:xfrm flipV="1">
            <a:off x="4612640" y="4805680"/>
            <a:ext cx="0" cy="66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30FE85-6C6C-A9F9-08F4-BF63360CA6F4}"/>
              </a:ext>
            </a:extLst>
          </p:cNvPr>
          <p:cNvSpPr/>
          <p:nvPr/>
        </p:nvSpPr>
        <p:spPr>
          <a:xfrm>
            <a:off x="5826760" y="5331435"/>
            <a:ext cx="2550160" cy="127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Students’ results monitored at next EG data drop.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54B44C-790F-0A23-152F-489E6E2E2C8A}"/>
              </a:ext>
            </a:extLst>
          </p:cNvPr>
          <p:cNvCxnSpPr/>
          <p:nvPr/>
        </p:nvCxnSpPr>
        <p:spPr>
          <a:xfrm>
            <a:off x="2214880" y="1648471"/>
            <a:ext cx="883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9E7E691-0878-476A-82A0-7B659B0A8329}"/>
              </a:ext>
            </a:extLst>
          </p:cNvPr>
          <p:cNvCxnSpPr/>
          <p:nvPr/>
        </p:nvCxnSpPr>
        <p:spPr>
          <a:xfrm>
            <a:off x="2438400" y="3150872"/>
            <a:ext cx="746759" cy="27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ED2E405-DEE1-AD97-8AAC-5001D43D12F5}"/>
              </a:ext>
            </a:extLst>
          </p:cNvPr>
          <p:cNvCxnSpPr/>
          <p:nvPr/>
        </p:nvCxnSpPr>
        <p:spPr>
          <a:xfrm flipV="1">
            <a:off x="2438400" y="4663440"/>
            <a:ext cx="660400" cy="142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78107F6-2809-938D-25F6-4B4A273A0B59}"/>
              </a:ext>
            </a:extLst>
          </p:cNvPr>
          <p:cNvCxnSpPr/>
          <p:nvPr/>
        </p:nvCxnSpPr>
        <p:spPr>
          <a:xfrm>
            <a:off x="2255520" y="5668011"/>
            <a:ext cx="746760" cy="82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B304BC-CB56-49BF-6D29-EB241E6FEF7B}"/>
              </a:ext>
            </a:extLst>
          </p:cNvPr>
          <p:cNvCxnSpPr/>
          <p:nvPr/>
        </p:nvCxnSpPr>
        <p:spPr>
          <a:xfrm flipH="1">
            <a:off x="7995920" y="6451600"/>
            <a:ext cx="873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29B7719-E116-2E62-7531-3B7568094CB5}"/>
              </a:ext>
            </a:extLst>
          </p:cNvPr>
          <p:cNvCxnSpPr/>
          <p:nvPr/>
        </p:nvCxnSpPr>
        <p:spPr>
          <a:xfrm>
            <a:off x="5222240" y="4249445"/>
            <a:ext cx="873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73FED03-B66E-148D-06F3-03C738534106}"/>
              </a:ext>
            </a:extLst>
          </p:cNvPr>
          <p:cNvCxnSpPr/>
          <p:nvPr/>
        </p:nvCxnSpPr>
        <p:spPr>
          <a:xfrm flipH="1">
            <a:off x="7995920" y="3726196"/>
            <a:ext cx="1534160" cy="194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77E3703-4DBB-7747-1D8F-590D42137FE4}"/>
              </a:ext>
            </a:extLst>
          </p:cNvPr>
          <p:cNvCxnSpPr/>
          <p:nvPr/>
        </p:nvCxnSpPr>
        <p:spPr>
          <a:xfrm>
            <a:off x="5638800" y="2971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5189B25-5FBE-789F-4DFD-9532F64F1877}"/>
              </a:ext>
            </a:extLst>
          </p:cNvPr>
          <p:cNvCxnSpPr/>
          <p:nvPr/>
        </p:nvCxnSpPr>
        <p:spPr>
          <a:xfrm>
            <a:off x="5781675" y="3114675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43E4745-1792-4ADF-27F5-6F53FC5A4DBC}"/>
              </a:ext>
            </a:extLst>
          </p:cNvPr>
          <p:cNvCxnSpPr/>
          <p:nvPr/>
        </p:nvCxnSpPr>
        <p:spPr>
          <a:xfrm>
            <a:off x="5924550" y="325755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70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3F38A5-BB04-7C8F-4355-832DA3483E8D}"/>
              </a:ext>
            </a:extLst>
          </p:cNvPr>
          <p:cNvSpPr/>
          <p:nvPr/>
        </p:nvSpPr>
        <p:spPr>
          <a:xfrm>
            <a:off x="211973" y="998461"/>
            <a:ext cx="2804160" cy="14274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Student has needs that require targeted support and intervention outside of the classroom.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544545-8B75-720C-736C-3CC8820DC9B6}"/>
              </a:ext>
            </a:extLst>
          </p:cNvPr>
          <p:cNvSpPr/>
          <p:nvPr/>
        </p:nvSpPr>
        <p:spPr>
          <a:xfrm>
            <a:off x="211973" y="250787"/>
            <a:ext cx="2654069" cy="596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Outcome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B3D30B-1285-FCCE-7225-F135033589AA}"/>
              </a:ext>
            </a:extLst>
          </p:cNvPr>
          <p:cNvSpPr/>
          <p:nvPr/>
        </p:nvSpPr>
        <p:spPr>
          <a:xfrm>
            <a:off x="4386183" y="1096647"/>
            <a:ext cx="2736271" cy="14893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Allocate keyworker, based on area of need, and develop a learning plan.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C5E0A43-46BD-9084-6BC4-34B4CEE4BE77}"/>
              </a:ext>
            </a:extLst>
          </p:cNvPr>
          <p:cNvSpPr/>
          <p:nvPr/>
        </p:nvSpPr>
        <p:spPr>
          <a:xfrm>
            <a:off x="8323062" y="266738"/>
            <a:ext cx="3059545" cy="6465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Review</a:t>
            </a:r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7C306F3-DA08-47E2-19DF-E5C8E8EC8AA9}"/>
              </a:ext>
            </a:extLst>
          </p:cNvPr>
          <p:cNvSpPr/>
          <p:nvPr/>
        </p:nvSpPr>
        <p:spPr>
          <a:xfrm>
            <a:off x="4386183" y="253828"/>
            <a:ext cx="2736271" cy="6580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Next steps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37227A7-B4CE-E348-2C62-17F227F4CF7F}"/>
              </a:ext>
            </a:extLst>
          </p:cNvPr>
          <p:cNvSpPr/>
          <p:nvPr/>
        </p:nvSpPr>
        <p:spPr>
          <a:xfrm>
            <a:off x="4386182" y="2793828"/>
            <a:ext cx="2736271" cy="232063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Make referral for specialist assessment: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Educational Psychologist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IAT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Autism Advisory team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Incorporate into LP.</a:t>
            </a:r>
          </a:p>
          <a:p>
            <a:pPr algn="ctr"/>
            <a:endParaRPr lang="en-US" dirty="0">
              <a:solidFill>
                <a:srgbClr val="000000"/>
              </a:solidFill>
              <a:ea typeface="Calibri"/>
              <a:cs typeface="Calibri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F4E7C-8EF4-E382-A212-A609A4C0532F}"/>
              </a:ext>
            </a:extLst>
          </p:cNvPr>
          <p:cNvSpPr/>
          <p:nvPr/>
        </p:nvSpPr>
        <p:spPr>
          <a:xfrm>
            <a:off x="8323061" y="1201919"/>
            <a:ext cx="3059545" cy="12238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Student making </a:t>
            </a:r>
            <a:r>
              <a:rPr lang="en-US">
                <a:solidFill>
                  <a:schemeClr val="tx1"/>
                </a:solidFill>
                <a:ea typeface="Calibri"/>
                <a:cs typeface="Calibri"/>
              </a:rPr>
              <a:t>progress: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Stay on SEND Support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565CB69-5B25-45DC-A1CE-8DD1603C027C}"/>
              </a:ext>
            </a:extLst>
          </p:cNvPr>
          <p:cNvSpPr/>
          <p:nvPr/>
        </p:nvSpPr>
        <p:spPr>
          <a:xfrm>
            <a:off x="8323061" y="2587372"/>
            <a:ext cx="3059545" cy="21012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Student not making progress or provision is beyond 'ordinarily available'.</a:t>
            </a:r>
          </a:p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Make application for EHCP assessment.</a:t>
            </a:r>
          </a:p>
        </p:txBody>
      </p:sp>
    </p:spTree>
    <p:extLst>
      <p:ext uri="{BB962C8B-B14F-4D97-AF65-F5344CB8AC3E}">
        <p14:creationId xmlns:p14="http://schemas.microsoft.com/office/powerpoint/2010/main" val="696059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6B73-EDB3-454F-A5B2-CFAF05785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</a:t>
            </a:r>
          </a:p>
        </p:txBody>
      </p:sp>
      <p:pic>
        <p:nvPicPr>
          <p:cNvPr id="2050" name="Picture 2" descr="21 Questions Game: 130+ Best Questions You'll Ever Ask |">
            <a:extLst>
              <a:ext uri="{FF2B5EF4-FFF2-40B4-BE49-F238E27FC236}">
                <a16:creationId xmlns:a16="http://schemas.microsoft.com/office/drawing/2014/main" id="{3A7338FB-ACDC-41AD-A492-3AC3C2E05B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24" y="1646083"/>
            <a:ext cx="8294761" cy="43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40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7E2B-D390-A952-CACD-CE8C6BBC1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5ECA1-BC51-AC45-7DD1-113718654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>
                <a:ea typeface="Calibri"/>
                <a:cs typeface="Calibri"/>
              </a:rPr>
              <a:t>Overview of staff structure</a:t>
            </a:r>
          </a:p>
          <a:p>
            <a:pPr marL="514350" indent="-514350">
              <a:buAutoNum type="arabicPeriod"/>
            </a:pPr>
            <a:r>
              <a:rPr lang="en-GB" dirty="0">
                <a:ea typeface="Calibri"/>
                <a:cs typeface="Calibri"/>
              </a:rPr>
              <a:t>Guidance on adaptive teaching and TA support in lessons – and how you might be able to use same strategies at home</a:t>
            </a:r>
          </a:p>
          <a:p>
            <a:pPr marL="514350" indent="-514350">
              <a:buAutoNum type="arabicPeriod"/>
            </a:pPr>
            <a:r>
              <a:rPr lang="en-GB" dirty="0">
                <a:ea typeface="Calibri"/>
                <a:cs typeface="Calibri"/>
              </a:rPr>
              <a:t>How we assess, plan, support and review students with SEND</a:t>
            </a:r>
          </a:p>
          <a:p>
            <a:pPr marL="514350" indent="-514350">
              <a:buAutoNum type="arabicPeriod"/>
            </a:pPr>
            <a:r>
              <a:rPr lang="en-GB" dirty="0">
                <a:ea typeface="Calibri"/>
                <a:cs typeface="Calibri"/>
              </a:rPr>
              <a:t>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25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E2B0C-B1C5-4979-90E9-7BB457961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8" y="320520"/>
            <a:ext cx="9432073" cy="494291"/>
          </a:xfrm>
        </p:spPr>
        <p:txBody>
          <a:bodyPr>
            <a:normAutofit fontScale="90000"/>
          </a:bodyPr>
          <a:lstStyle/>
          <a:p>
            <a:r>
              <a:rPr lang="en-GB" dirty="0">
                <a:ea typeface="Calibri Light"/>
                <a:cs typeface="Calibri Light"/>
              </a:rPr>
              <a:t>Staff 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554D7-328C-C272-527A-602A68A17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7205" y="296284"/>
            <a:ext cx="4673601" cy="1049339"/>
          </a:xfr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Head of SEND &amp; Inclusion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Deputy SENCO (Upper based)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57EB21F-16EC-4C41-4531-469DEB4BDDA4}"/>
              </a:ext>
            </a:extLst>
          </p:cNvPr>
          <p:cNvSpPr txBox="1">
            <a:spLocks/>
          </p:cNvSpPr>
          <p:nvPr/>
        </p:nvSpPr>
        <p:spPr>
          <a:xfrm>
            <a:off x="293423" y="1591684"/>
            <a:ext cx="3553692" cy="1049339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Learning Mentor team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X 2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514BF41-C2A3-8AA8-0AF5-1CF6FB10A049}"/>
              </a:ext>
            </a:extLst>
          </p:cNvPr>
          <p:cNvSpPr txBox="1">
            <a:spLocks/>
          </p:cNvSpPr>
          <p:nvPr/>
        </p:nvSpPr>
        <p:spPr>
          <a:xfrm>
            <a:off x="8825515" y="1591684"/>
            <a:ext cx="3368965" cy="1418793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SEND Administrator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(inc. Access Arrangements) </a:t>
            </a:r>
            <a:r>
              <a:rPr lang="en-US" dirty="0" err="1">
                <a:ea typeface="Calibri"/>
                <a:cs typeface="Calibri"/>
              </a:rPr>
              <a:t>Ms</a:t>
            </a:r>
            <a:r>
              <a:rPr lang="en-US" dirty="0">
                <a:ea typeface="Calibri"/>
                <a:cs typeface="Calibri"/>
              </a:rPr>
              <a:t> Townley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BF104A8-C2FA-47FB-7DAD-9B5D16802E5D}"/>
              </a:ext>
            </a:extLst>
          </p:cNvPr>
          <p:cNvSpPr txBox="1">
            <a:spLocks/>
          </p:cNvSpPr>
          <p:nvPr/>
        </p:nvSpPr>
        <p:spPr>
          <a:xfrm>
            <a:off x="3999513" y="1591684"/>
            <a:ext cx="4673601" cy="1049339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Counselling team: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Sophia, Phaedra &amp; Tracey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A81DAA-83F1-EC80-602F-F8F6E43DED65}"/>
              </a:ext>
            </a:extLst>
          </p:cNvPr>
          <p:cNvSpPr txBox="1">
            <a:spLocks/>
          </p:cNvSpPr>
          <p:nvPr/>
        </p:nvSpPr>
        <p:spPr>
          <a:xfrm>
            <a:off x="293422" y="3173410"/>
            <a:ext cx="5793511" cy="3092884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Lead Practitioners: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Cognition and Learning -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Mrs</a:t>
            </a:r>
            <a:r>
              <a:rPr lang="en-US" dirty="0">
                <a:ea typeface="Calibri" panose="020F0502020204030204"/>
                <a:cs typeface="Calibri" panose="020F0502020204030204"/>
              </a:rPr>
              <a:t>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Machlarz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Autism &amp; SLCN -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Mrs</a:t>
            </a:r>
            <a:r>
              <a:rPr lang="en-US" dirty="0">
                <a:ea typeface="Calibri" panose="020F0502020204030204"/>
                <a:cs typeface="Calibri" panose="020F0502020204030204"/>
              </a:rPr>
              <a:t> Gundelach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SEMH –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Mrs</a:t>
            </a:r>
            <a:r>
              <a:rPr lang="en-US" dirty="0">
                <a:ea typeface="Calibri" panose="020F0502020204030204"/>
                <a:cs typeface="Calibri" panose="020F0502020204030204"/>
              </a:rPr>
              <a:t> Khan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SEND –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Ms</a:t>
            </a:r>
            <a:r>
              <a:rPr lang="en-US" dirty="0">
                <a:ea typeface="Calibri" panose="020F0502020204030204"/>
                <a:cs typeface="Calibri" panose="020F0502020204030204"/>
              </a:rPr>
              <a:t> Kader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EAL –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Mr</a:t>
            </a:r>
            <a:r>
              <a:rPr lang="en-US" dirty="0">
                <a:ea typeface="Calibri" panose="020F0502020204030204"/>
                <a:cs typeface="Calibri" panose="020F0502020204030204"/>
              </a:rPr>
              <a:t> White 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7B89E2A-8D41-563D-2B0F-A5CADD7910B6}"/>
              </a:ext>
            </a:extLst>
          </p:cNvPr>
          <p:cNvSpPr txBox="1">
            <a:spLocks/>
          </p:cNvSpPr>
          <p:nvPr/>
        </p:nvSpPr>
        <p:spPr>
          <a:xfrm>
            <a:off x="6343240" y="3173410"/>
            <a:ext cx="5839692" cy="3681702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ea typeface="Calibri" panose="020F0502020204030204"/>
                <a:cs typeface="Calibri" panose="020F0502020204030204"/>
              </a:rPr>
              <a:t>HLTA</a:t>
            </a:r>
            <a:br>
              <a:rPr lang="en-US" dirty="0">
                <a:ea typeface="Calibri" panose="020F0502020204030204"/>
                <a:cs typeface="Calibri" panose="020F0502020204030204"/>
              </a:rPr>
            </a:br>
            <a:r>
              <a:rPr lang="en-US" dirty="0">
                <a:ea typeface="Calibri" panose="020F0502020204030204"/>
                <a:cs typeface="Calibri" panose="020F0502020204030204"/>
              </a:rPr>
              <a:t>Autism – </a:t>
            </a:r>
            <a:r>
              <a:rPr lang="en-US" err="1">
                <a:ea typeface="Calibri"/>
                <a:cs typeface="Calibri"/>
              </a:rPr>
              <a:t>Mr</a:t>
            </a:r>
            <a:r>
              <a:rPr lang="en-US" dirty="0">
                <a:ea typeface="Calibri"/>
                <a:cs typeface="Calibri"/>
              </a:rPr>
              <a:t> Whybrow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Maths</a:t>
            </a:r>
            <a:r>
              <a:rPr lang="en-US" dirty="0">
                <a:ea typeface="Calibri"/>
                <a:cs typeface="Calibri"/>
              </a:rPr>
              <a:t> - vacant</a:t>
            </a:r>
          </a:p>
          <a:p>
            <a:pPr marL="0" indent="0">
              <a:buNone/>
            </a:pPr>
            <a:r>
              <a:rPr lang="en-US" b="1" dirty="0">
                <a:ea typeface="Calibri"/>
                <a:cs typeface="Calibri"/>
              </a:rPr>
              <a:t>TA team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Mr</a:t>
            </a:r>
            <a:r>
              <a:rPr lang="en-US" dirty="0">
                <a:ea typeface="Calibri"/>
                <a:cs typeface="Calibri"/>
              </a:rPr>
              <a:t> Melillo – English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Ms</a:t>
            </a:r>
            <a:r>
              <a:rPr lang="en-US" dirty="0">
                <a:ea typeface="Calibri"/>
                <a:cs typeface="Calibri"/>
              </a:rPr>
              <a:t> Arribas - Science</a:t>
            </a: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Ms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Lahmandhaz</a:t>
            </a:r>
            <a:r>
              <a:rPr lang="en-US" dirty="0">
                <a:ea typeface="Calibri"/>
                <a:cs typeface="Calibri"/>
              </a:rPr>
              <a:t> – </a:t>
            </a:r>
            <a:r>
              <a:rPr lang="en-US" dirty="0" err="1">
                <a:ea typeface="Calibri"/>
                <a:cs typeface="Calibri"/>
              </a:rPr>
              <a:t>Maths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 err="1">
                <a:ea typeface="Calibri"/>
                <a:cs typeface="Calibri"/>
              </a:rPr>
              <a:t>Ms</a:t>
            </a:r>
            <a:r>
              <a:rPr lang="en-US" dirty="0">
                <a:ea typeface="Calibri"/>
                <a:cs typeface="Calibri"/>
              </a:rPr>
              <a:t> Fabian - year 7</a:t>
            </a:r>
          </a:p>
        </p:txBody>
      </p:sp>
    </p:spTree>
    <p:extLst>
      <p:ext uri="{BB962C8B-B14F-4D97-AF65-F5344CB8AC3E}">
        <p14:creationId xmlns:p14="http://schemas.microsoft.com/office/powerpoint/2010/main" val="96012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sign&#10;&#10;Description automatically generated">
            <a:extLst>
              <a:ext uri="{FF2B5EF4-FFF2-40B4-BE49-F238E27FC236}">
                <a16:creationId xmlns:a16="http://schemas.microsoft.com/office/drawing/2014/main" id="{BBBB0B5A-1818-8F11-750A-C84F9B1EE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684" y="327747"/>
            <a:ext cx="7410450" cy="6410325"/>
          </a:xfrm>
          <a:prstGeom prst="rect">
            <a:avLst/>
          </a:prstGeom>
        </p:spPr>
      </p:pic>
      <p:pic>
        <p:nvPicPr>
          <p:cNvPr id="3" name="Picture 2" descr="An orange square with white text&#10;&#10;Description automatically generated">
            <a:extLst>
              <a:ext uri="{FF2B5EF4-FFF2-40B4-BE49-F238E27FC236}">
                <a16:creationId xmlns:a16="http://schemas.microsoft.com/office/drawing/2014/main" id="{21931D7B-E64C-CC0F-EFC5-A19E8C47E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5" y="648133"/>
            <a:ext cx="4276148" cy="39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2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C304BC6-123A-E619-0F8D-DC6EED92D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777"/>
            <a:ext cx="12192000" cy="61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5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white and pink box&#10;&#10;Description automatically generated">
            <a:extLst>
              <a:ext uri="{FF2B5EF4-FFF2-40B4-BE49-F238E27FC236}">
                <a16:creationId xmlns:a16="http://schemas.microsoft.com/office/drawing/2014/main" id="{75DF6FAE-2521-8589-E9C0-307AEEEF6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29" y="119496"/>
            <a:ext cx="9989415" cy="64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triangle with black text&#10;&#10;Description automatically generated">
            <a:extLst>
              <a:ext uri="{FF2B5EF4-FFF2-40B4-BE49-F238E27FC236}">
                <a16:creationId xmlns:a16="http://schemas.microsoft.com/office/drawing/2014/main" id="{F819A2DA-E5DB-4F60-6BF0-38A54CAD4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745"/>
            <a:ext cx="12192000" cy="642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1F9987-25CF-B91E-213E-1B5322515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" y="378548"/>
            <a:ext cx="11946659" cy="55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9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iagram of a framework for support&#10;&#10;Description automatically generated">
            <a:extLst>
              <a:ext uri="{FF2B5EF4-FFF2-40B4-BE49-F238E27FC236}">
                <a16:creationId xmlns:a16="http://schemas.microsoft.com/office/drawing/2014/main" id="{7422C0B5-7A9D-2F4F-3A95-5BE83D274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323850"/>
            <a:ext cx="111537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EA16C9D-AEFF-4141-8855-F3D36B12AA1F}" vid="{5A58EB64-6885-FE41-A16F-1EB86DC5B9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d9edd0-e7d7-446e-9199-84598a52bde1" xsi:nil="true"/>
    <_Flow_SignoffStatus xmlns="a13c6660-c63c-42dc-af0d-4ffc2388fcb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6245C6EEB46F4890D7327AD6FB195B" ma:contentTypeVersion="16" ma:contentTypeDescription="Create a new document." ma:contentTypeScope="" ma:versionID="946df93a5e1873a415f670aef72e3e19">
  <xsd:schema xmlns:xsd="http://www.w3.org/2001/XMLSchema" xmlns:xs="http://www.w3.org/2001/XMLSchema" xmlns:p="http://schemas.microsoft.com/office/2006/metadata/properties" xmlns:ns2="a13c6660-c63c-42dc-af0d-4ffc2388fcb5" xmlns:ns3="dad9edd0-e7d7-446e-9199-84598a52bde1" targetNamespace="http://schemas.microsoft.com/office/2006/metadata/properties" ma:root="true" ma:fieldsID="275bfbc70730b0f2c62a1c7971686010" ns2:_="" ns3:_="">
    <xsd:import namespace="a13c6660-c63c-42dc-af0d-4ffc2388fcb5"/>
    <xsd:import namespace="dad9edd0-e7d7-446e-9199-84598a52b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c6660-c63c-42dc-af0d-4ffc2388f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9edd0-e7d7-446e-9199-84598a52bde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4606074-6eb2-4c8a-aaa8-26c267240634}" ma:internalName="TaxCatchAll" ma:showField="CatchAllData" ma:web="dad9edd0-e7d7-446e-9199-84598a52bd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692F6-B4F6-49F0-B71D-AA9EE33AA8F3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dad9edd0-e7d7-446e-9199-84598a52bde1"/>
    <ds:schemaRef ds:uri="a13c6660-c63c-42dc-af0d-4ffc2388fcb5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D41306-9AD6-4B7D-864D-9E306FBF6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c6660-c63c-42dc-af0d-4ffc2388fcb5"/>
    <ds:schemaRef ds:uri="dad9edd0-e7d7-446e-9199-84598a52b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6A83DB-2256-4DE8-B21B-DB4E4E7530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ArcherAcademy_slide</Template>
  <TotalTime>22</TotalTime>
  <Words>267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SEND &amp; Inclusion June 2024 Parents Forum</vt:lpstr>
      <vt:lpstr>Schedule</vt:lpstr>
      <vt:lpstr>Staff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Csaky</dc:creator>
  <cp:lastModifiedBy>Kathrynne Bickers</cp:lastModifiedBy>
  <cp:revision>830</cp:revision>
  <cp:lastPrinted>2021-09-08T13:16:28Z</cp:lastPrinted>
  <dcterms:created xsi:type="dcterms:W3CDTF">2021-03-17T09:59:56Z</dcterms:created>
  <dcterms:modified xsi:type="dcterms:W3CDTF">2024-06-17T07:45:00Z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0x010100EB6245C6EEB46F4890D7327AD6FB195B</vt:lpwstr>
  </property>
  <property fmtid="{D5CDD505-2E9C-101B-9397-08002B2CF9AE}" pid="3" name="Order">
    <vt:r8>5200</vt:r8>
  </property>
</Properties>
</file>