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486F8-D5FF-45C4-815B-BDBB95FE6361}" v="3" dt="2024-03-18T10:26:13.0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Ruback" userId="723f12c4-6961-4cb5-ba7f-7058ed6bfbd6" providerId="ADAL" clId="{894486F8-D5FF-45C4-815B-BDBB95FE6361}"/>
    <pc:docChg chg="undo custSel modSld">
      <pc:chgData name="Katie Ruback" userId="723f12c4-6961-4cb5-ba7f-7058ed6bfbd6" providerId="ADAL" clId="{894486F8-D5FF-45C4-815B-BDBB95FE6361}" dt="2024-03-18T10:30:46.447" v="291" actId="20577"/>
      <pc:docMkLst>
        <pc:docMk/>
      </pc:docMkLst>
      <pc:sldChg chg="addSp delSp modSp mod">
        <pc:chgData name="Katie Ruback" userId="723f12c4-6961-4cb5-ba7f-7058ed6bfbd6" providerId="ADAL" clId="{894486F8-D5FF-45C4-815B-BDBB95FE6361}" dt="2024-03-18T10:30:46.447" v="291" actId="20577"/>
        <pc:sldMkLst>
          <pc:docMk/>
          <pc:sldMk cId="0" sldId="272"/>
        </pc:sldMkLst>
        <pc:spChg chg="mod">
          <ac:chgData name="Katie Ruback" userId="723f12c4-6961-4cb5-ba7f-7058ed6bfbd6" providerId="ADAL" clId="{894486F8-D5FF-45C4-815B-BDBB95FE6361}" dt="2024-03-18T10:30:46.447" v="291" actId="20577"/>
          <ac:spMkLst>
            <pc:docMk/>
            <pc:sldMk cId="0" sldId="272"/>
            <ac:spMk id="5" creationId="{00000000-0000-0000-0000-000000000000}"/>
          </ac:spMkLst>
        </pc:spChg>
        <pc:spChg chg="del mod">
          <ac:chgData name="Katie Ruback" userId="723f12c4-6961-4cb5-ba7f-7058ed6bfbd6" providerId="ADAL" clId="{894486F8-D5FF-45C4-815B-BDBB95FE6361}" dt="2024-03-18T10:23:30.124" v="11" actId="478"/>
          <ac:spMkLst>
            <pc:docMk/>
            <pc:sldMk cId="0" sldId="272"/>
            <ac:spMk id="9" creationId="{00000000-0000-0000-0000-000000000000}"/>
          </ac:spMkLst>
        </pc:spChg>
        <pc:spChg chg="add del mod">
          <ac:chgData name="Katie Ruback" userId="723f12c4-6961-4cb5-ba7f-7058ed6bfbd6" providerId="ADAL" clId="{894486F8-D5FF-45C4-815B-BDBB95FE6361}" dt="2024-03-18T10:22:14.908" v="4" actId="478"/>
          <ac:spMkLst>
            <pc:docMk/>
            <pc:sldMk cId="0" sldId="272"/>
            <ac:spMk id="10" creationId="{81CC6B58-5DB1-20BA-6446-B9BEC08E398A}"/>
          </ac:spMkLst>
        </pc:spChg>
        <pc:spChg chg="add mod">
          <ac:chgData name="Katie Ruback" userId="723f12c4-6961-4cb5-ba7f-7058ed6bfbd6" providerId="ADAL" clId="{894486F8-D5FF-45C4-815B-BDBB95FE6361}" dt="2024-03-18T10:28:42.729" v="249" actId="207"/>
          <ac:spMkLst>
            <pc:docMk/>
            <pc:sldMk cId="0" sldId="272"/>
            <ac:spMk id="11" creationId="{F48D0FFC-C8F4-BE82-EF39-46A497E7F009}"/>
          </ac:spMkLst>
        </pc:spChg>
        <pc:grpChg chg="mod">
          <ac:chgData name="Katie Ruback" userId="723f12c4-6961-4cb5-ba7f-7058ed6bfbd6" providerId="ADAL" clId="{894486F8-D5FF-45C4-815B-BDBB95FE6361}" dt="2024-03-18T10:23:33.659" v="13" actId="1076"/>
          <ac:grpSpMkLst>
            <pc:docMk/>
            <pc:sldMk cId="0" sldId="272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38979" y="5679947"/>
            <a:ext cx="9950450" cy="1178560"/>
          </a:xfrm>
          <a:custGeom>
            <a:avLst/>
            <a:gdLst/>
            <a:ahLst/>
            <a:cxnLst/>
            <a:rect l="l" t="t" r="r" b="b"/>
            <a:pathLst>
              <a:path w="9950450" h="1178559">
                <a:moveTo>
                  <a:pt x="9949972" y="0"/>
                </a:moveTo>
                <a:lnTo>
                  <a:pt x="0" y="1178047"/>
                </a:lnTo>
                <a:lnTo>
                  <a:pt x="9949972" y="1178047"/>
                </a:lnTo>
                <a:lnTo>
                  <a:pt x="9949972" y="0"/>
                </a:lnTo>
                <a:close/>
              </a:path>
            </a:pathLst>
          </a:custGeom>
          <a:solidFill>
            <a:srgbClr val="2E3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08107" y="5952743"/>
            <a:ext cx="1987296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14371" y="1540586"/>
            <a:ext cx="6763257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2E316B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18043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8"/>
            <a:ext cx="8189975" cy="685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4643" y="0"/>
            <a:ext cx="6262115" cy="685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70667" y="5707379"/>
            <a:ext cx="9718675" cy="1150620"/>
          </a:xfrm>
          <a:custGeom>
            <a:avLst/>
            <a:gdLst/>
            <a:ahLst/>
            <a:cxnLst/>
            <a:rect l="l" t="t" r="r" b="b"/>
            <a:pathLst>
              <a:path w="9718675" h="1150620">
                <a:moveTo>
                  <a:pt x="9718284" y="0"/>
                </a:moveTo>
                <a:lnTo>
                  <a:pt x="0" y="1150615"/>
                </a:lnTo>
                <a:lnTo>
                  <a:pt x="9718284" y="1150615"/>
                </a:lnTo>
                <a:lnTo>
                  <a:pt x="9718284" y="0"/>
                </a:lnTo>
                <a:close/>
              </a:path>
            </a:pathLst>
          </a:custGeom>
          <a:solidFill>
            <a:srgbClr val="2E3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008107" y="5952744"/>
            <a:ext cx="1987296" cy="73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910839" y="92964"/>
            <a:ext cx="6679692" cy="6679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69436" y="4636008"/>
            <a:ext cx="2560320" cy="477520"/>
          </a:xfrm>
          <a:custGeom>
            <a:avLst/>
            <a:gdLst/>
            <a:ahLst/>
            <a:cxnLst/>
            <a:rect l="l" t="t" r="r" b="b"/>
            <a:pathLst>
              <a:path w="2560320" h="477520">
                <a:moveTo>
                  <a:pt x="2560319" y="0"/>
                </a:moveTo>
                <a:lnTo>
                  <a:pt x="0" y="0"/>
                </a:lnTo>
                <a:lnTo>
                  <a:pt x="0" y="477012"/>
                </a:lnTo>
                <a:lnTo>
                  <a:pt x="2560319" y="477012"/>
                </a:lnTo>
                <a:lnTo>
                  <a:pt x="2560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012" y="469849"/>
            <a:ext cx="869797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006" y="1343405"/>
            <a:ext cx="7773670" cy="4615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orage.pardot.com/891981/1701081004mZ6KMfv8/Elevate_Parent_Guidebook_UK.pdf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6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7.jpg"/><Relationship Id="rId7" Type="http://schemas.openxmlformats.org/officeDocument/2006/relationships/image" Target="../media/image56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.png"/><Relationship Id="rId4" Type="http://schemas.openxmlformats.org/officeDocument/2006/relationships/image" Target="../media/image58.png"/><Relationship Id="rId9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tgoingtouni.co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30124" y="0"/>
              <a:ext cx="11961876" cy="68183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" y="0"/>
              <a:ext cx="6216650" cy="6858000"/>
            </a:xfrm>
            <a:custGeom>
              <a:avLst/>
              <a:gdLst/>
              <a:ahLst/>
              <a:cxnLst/>
              <a:rect l="l" t="t" r="r" b="b"/>
              <a:pathLst>
                <a:path w="6216650" h="6858000">
                  <a:moveTo>
                    <a:pt x="62163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6216396" y="0"/>
                  </a:lnTo>
                  <a:close/>
                </a:path>
              </a:pathLst>
            </a:custGeom>
            <a:solidFill>
              <a:srgbClr val="204691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0642600" cy="4775200"/>
            </a:xfrm>
            <a:custGeom>
              <a:avLst/>
              <a:gdLst/>
              <a:ahLst/>
              <a:cxnLst/>
              <a:rect l="l" t="t" r="r" b="b"/>
              <a:pathLst>
                <a:path w="10642600" h="4775200">
                  <a:moveTo>
                    <a:pt x="8173126" y="0"/>
                  </a:moveTo>
                  <a:lnTo>
                    <a:pt x="0" y="0"/>
                  </a:lnTo>
                  <a:lnTo>
                    <a:pt x="0" y="4774691"/>
                  </a:lnTo>
                  <a:lnTo>
                    <a:pt x="10642092" y="3682"/>
                  </a:lnTo>
                  <a:lnTo>
                    <a:pt x="8173126" y="0"/>
                  </a:lnTo>
                  <a:close/>
                </a:path>
              </a:pathLst>
            </a:custGeom>
            <a:solidFill>
              <a:srgbClr val="2E9DDF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875" y="518286"/>
            <a:ext cx="298894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b="0" spc="-60" dirty="0">
                <a:latin typeface="Carlito"/>
                <a:cs typeface="Carlito"/>
              </a:rPr>
              <a:t>Parent  </a:t>
            </a:r>
            <a:r>
              <a:rPr sz="7000" b="0" spc="-10" dirty="0">
                <a:latin typeface="Carlito"/>
                <a:cs typeface="Carlito"/>
              </a:rPr>
              <a:t>Seminar</a:t>
            </a:r>
            <a:endParaRPr sz="7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50045" y="5660135"/>
            <a:ext cx="9942195" cy="1198245"/>
            <a:chOff x="2250045" y="5660135"/>
            <a:chExt cx="9942195" cy="1198245"/>
          </a:xfrm>
        </p:grpSpPr>
        <p:sp>
          <p:nvSpPr>
            <p:cNvPr id="8" name="object 8"/>
            <p:cNvSpPr/>
            <p:nvPr/>
          </p:nvSpPr>
          <p:spPr>
            <a:xfrm>
              <a:off x="2250045" y="5660135"/>
              <a:ext cx="9942195" cy="1198245"/>
            </a:xfrm>
            <a:custGeom>
              <a:avLst/>
              <a:gdLst/>
              <a:ahLst/>
              <a:cxnLst/>
              <a:rect l="l" t="t" r="r" b="b"/>
              <a:pathLst>
                <a:path w="9942195" h="1198245">
                  <a:moveTo>
                    <a:pt x="9941954" y="0"/>
                  </a:moveTo>
                  <a:lnTo>
                    <a:pt x="0" y="1197861"/>
                  </a:lnTo>
                  <a:lnTo>
                    <a:pt x="9941954" y="1197861"/>
                  </a:lnTo>
                  <a:lnTo>
                    <a:pt x="994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08107" y="5934455"/>
              <a:ext cx="2075688" cy="768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Elevate Parent</a:t>
            </a:r>
            <a:r>
              <a:rPr spc="-30" dirty="0"/>
              <a:t> </a:t>
            </a:r>
            <a:r>
              <a:rPr spc="-10" dirty="0"/>
              <a:t>Seminar</a:t>
            </a:r>
          </a:p>
        </p:txBody>
      </p:sp>
      <p:sp>
        <p:nvSpPr>
          <p:cNvPr id="3" name="object 3"/>
          <p:cNvSpPr/>
          <p:nvPr/>
        </p:nvSpPr>
        <p:spPr>
          <a:xfrm>
            <a:off x="2276094" y="2490977"/>
            <a:ext cx="7831455" cy="0"/>
          </a:xfrm>
          <a:custGeom>
            <a:avLst/>
            <a:gdLst/>
            <a:ahLst/>
            <a:cxnLst/>
            <a:rect l="l" t="t" r="r" b="b"/>
            <a:pathLst>
              <a:path w="7831455">
                <a:moveTo>
                  <a:pt x="0" y="0"/>
                </a:moveTo>
                <a:lnTo>
                  <a:pt x="7831074" y="0"/>
                </a:lnTo>
              </a:path>
            </a:pathLst>
          </a:custGeom>
          <a:ln w="38100">
            <a:solidFill>
              <a:srgbClr val="2E3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9995" y="2819781"/>
            <a:ext cx="21780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E9DDF"/>
                </a:solidFill>
                <a:latin typeface="Arial"/>
                <a:cs typeface="Arial"/>
              </a:rPr>
              <a:t>What </a:t>
            </a:r>
            <a:r>
              <a:rPr sz="3500" spc="-10" dirty="0">
                <a:solidFill>
                  <a:srgbClr val="2E9DDF"/>
                </a:solidFill>
                <a:latin typeface="Arial"/>
                <a:cs typeface="Arial"/>
              </a:rPr>
              <a:t>to</a:t>
            </a:r>
            <a:r>
              <a:rPr sz="3500" spc="-60" dirty="0">
                <a:solidFill>
                  <a:srgbClr val="2E9DD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2E9DDF"/>
                </a:solidFill>
                <a:latin typeface="Arial"/>
                <a:cs typeface="Arial"/>
              </a:rPr>
              <a:t>do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5843"/>
              <a:ext cx="4642485" cy="638810"/>
            </a:xfrm>
            <a:custGeom>
              <a:avLst/>
              <a:gdLst/>
              <a:ahLst/>
              <a:cxnLst/>
              <a:rect l="l" t="t" r="r" b="b"/>
              <a:pathLst>
                <a:path w="4642485" h="638810">
                  <a:moveTo>
                    <a:pt x="4322826" y="0"/>
                  </a:moveTo>
                  <a:lnTo>
                    <a:pt x="0" y="0"/>
                  </a:lnTo>
                  <a:lnTo>
                    <a:pt x="0" y="638555"/>
                  </a:lnTo>
                  <a:lnTo>
                    <a:pt x="4642104" y="638555"/>
                  </a:lnTo>
                  <a:lnTo>
                    <a:pt x="4642104" y="319277"/>
                  </a:lnTo>
                  <a:lnTo>
                    <a:pt x="432282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2249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3 types of</a:t>
            </a:r>
            <a:r>
              <a:rPr sz="2800" b="0" spc="-4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work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152" y="1618945"/>
            <a:ext cx="1050988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Practice</a:t>
            </a:r>
            <a:r>
              <a:rPr sz="2800" spc="-10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Papers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E316B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Making notes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during</a:t>
            </a:r>
            <a:r>
              <a:rPr sz="2800" spc="3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term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E316B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Extra</a:t>
            </a:r>
            <a:r>
              <a:rPr sz="2800" spc="-1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reading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[literary analyses,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in depth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facts, alternative arguments,</a:t>
            </a:r>
            <a:r>
              <a:rPr sz="2800" spc="-60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quotes]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Elevate Parent</a:t>
            </a:r>
            <a:r>
              <a:rPr spc="-30" dirty="0"/>
              <a:t> </a:t>
            </a:r>
            <a:r>
              <a:rPr spc="-10" dirty="0"/>
              <a:t>Seminar</a:t>
            </a:r>
          </a:p>
        </p:txBody>
      </p:sp>
      <p:sp>
        <p:nvSpPr>
          <p:cNvPr id="3" name="object 3"/>
          <p:cNvSpPr/>
          <p:nvPr/>
        </p:nvSpPr>
        <p:spPr>
          <a:xfrm>
            <a:off x="2276094" y="2490977"/>
            <a:ext cx="7831455" cy="0"/>
          </a:xfrm>
          <a:custGeom>
            <a:avLst/>
            <a:gdLst/>
            <a:ahLst/>
            <a:cxnLst/>
            <a:rect l="l" t="t" r="r" b="b"/>
            <a:pathLst>
              <a:path w="7831455">
                <a:moveTo>
                  <a:pt x="0" y="0"/>
                </a:moveTo>
                <a:lnTo>
                  <a:pt x="7831074" y="0"/>
                </a:lnTo>
              </a:path>
            </a:pathLst>
          </a:custGeom>
          <a:ln w="38100">
            <a:solidFill>
              <a:srgbClr val="2E3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4219" y="2819781"/>
            <a:ext cx="48120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E9DDF"/>
                </a:solidFill>
                <a:latin typeface="Arial"/>
                <a:cs typeface="Arial"/>
              </a:rPr>
              <a:t>Dealing with</a:t>
            </a:r>
            <a:r>
              <a:rPr sz="3500" spc="-110" dirty="0">
                <a:solidFill>
                  <a:srgbClr val="2E9DDF"/>
                </a:solidFill>
                <a:latin typeface="Arial"/>
                <a:cs typeface="Arial"/>
              </a:rPr>
              <a:t> </a:t>
            </a:r>
            <a:r>
              <a:rPr sz="3500" spc="-45" dirty="0">
                <a:solidFill>
                  <a:srgbClr val="2E9DDF"/>
                </a:solidFill>
                <a:latin typeface="Arial"/>
                <a:cs typeface="Arial"/>
              </a:rPr>
              <a:t>Technology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8979" y="5679947"/>
            <a:ext cx="9950450" cy="1178560"/>
            <a:chOff x="2238979" y="5679947"/>
            <a:chExt cx="9950450" cy="117856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3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275843"/>
            <a:ext cx="4642485" cy="638810"/>
          </a:xfrm>
          <a:custGeom>
            <a:avLst/>
            <a:gdLst/>
            <a:ahLst/>
            <a:cxnLst/>
            <a:rect l="l" t="t" r="r" b="b"/>
            <a:pathLst>
              <a:path w="4642485" h="638810">
                <a:moveTo>
                  <a:pt x="4322826" y="0"/>
                </a:moveTo>
                <a:lnTo>
                  <a:pt x="0" y="0"/>
                </a:lnTo>
                <a:lnTo>
                  <a:pt x="0" y="638555"/>
                </a:lnTo>
                <a:lnTo>
                  <a:pt x="4642104" y="638555"/>
                </a:lnTo>
                <a:lnTo>
                  <a:pt x="4642104" y="319277"/>
                </a:lnTo>
                <a:lnTo>
                  <a:pt x="4322826" y="0"/>
                </a:lnTo>
                <a:close/>
              </a:path>
            </a:pathLst>
          </a:custGeom>
          <a:solidFill>
            <a:srgbClr val="2E9DDF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2537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Dealing </a:t>
            </a: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with</a:t>
            </a:r>
            <a:r>
              <a:rPr sz="2800" b="0" spc="-50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tech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788" y="1521993"/>
            <a:ext cx="8355330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0"/>
              </a:spcBef>
              <a:buChar char="•"/>
              <a:tabLst>
                <a:tab pos="527685" algn="l"/>
                <a:tab pos="528320" algn="l"/>
              </a:tabLst>
            </a:pPr>
            <a:r>
              <a:rPr sz="2800" strike="sngStrike" spc="-5" dirty="0">
                <a:solidFill>
                  <a:srgbClr val="2E316B"/>
                </a:solidFill>
                <a:latin typeface="Arial"/>
                <a:cs typeface="Arial"/>
              </a:rPr>
              <a:t>Controlling behaviour</a:t>
            </a:r>
            <a:r>
              <a:rPr sz="2800" strike="noStrike" spc="-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trike="noStrike" spc="4695" dirty="0">
                <a:solidFill>
                  <a:srgbClr val="2E316B"/>
                </a:solidFill>
                <a:latin typeface="Wingdings"/>
                <a:cs typeface="Wingdings"/>
              </a:rPr>
              <a:t>→</a:t>
            </a:r>
            <a:r>
              <a:rPr sz="2800" strike="noStrike" spc="175" dirty="0">
                <a:solidFill>
                  <a:srgbClr val="2E316B"/>
                </a:solidFill>
                <a:latin typeface="Times New Roman"/>
                <a:cs typeface="Times New Roman"/>
              </a:rPr>
              <a:t> </a:t>
            </a:r>
            <a:r>
              <a:rPr sz="2800" strike="noStrike" dirty="0">
                <a:solidFill>
                  <a:srgbClr val="2E316B"/>
                </a:solidFill>
                <a:latin typeface="Arial"/>
                <a:cs typeface="Arial"/>
              </a:rPr>
              <a:t>self-regulating </a:t>
            </a:r>
            <a:r>
              <a:rPr sz="2800" strike="noStrike" spc="-520" dirty="0">
                <a:solidFill>
                  <a:srgbClr val="2E316B"/>
                </a:solidFill>
                <a:latin typeface="Arial"/>
                <a:cs typeface="Arial"/>
              </a:rPr>
              <a:t>behaviour</a:t>
            </a:r>
            <a:endParaRPr sz="2800">
              <a:latin typeface="Arial"/>
              <a:cs typeface="Arial"/>
            </a:endParaRPr>
          </a:p>
          <a:p>
            <a:pPr marL="1442085" lvl="1" indent="-515620">
              <a:lnSpc>
                <a:spcPct val="100000"/>
              </a:lnSpc>
              <a:spcBef>
                <a:spcPts val="1680"/>
              </a:spcBef>
              <a:buChar char="•"/>
              <a:tabLst>
                <a:tab pos="1442085" algn="l"/>
                <a:tab pos="1442720" algn="l"/>
              </a:tabLst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High powered vs low powered</a:t>
            </a:r>
            <a:r>
              <a:rPr sz="2800" spc="6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8979" y="5679947"/>
            <a:ext cx="9950450" cy="1178560"/>
            <a:chOff x="2238979" y="5679947"/>
            <a:chExt cx="9950450" cy="117856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3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275843"/>
            <a:ext cx="4642485" cy="638810"/>
          </a:xfrm>
          <a:custGeom>
            <a:avLst/>
            <a:gdLst/>
            <a:ahLst/>
            <a:cxnLst/>
            <a:rect l="l" t="t" r="r" b="b"/>
            <a:pathLst>
              <a:path w="4642485" h="638810">
                <a:moveTo>
                  <a:pt x="4322826" y="0"/>
                </a:moveTo>
                <a:lnTo>
                  <a:pt x="0" y="0"/>
                </a:lnTo>
                <a:lnTo>
                  <a:pt x="0" y="638555"/>
                </a:lnTo>
                <a:lnTo>
                  <a:pt x="4642104" y="638555"/>
                </a:lnTo>
                <a:lnTo>
                  <a:pt x="4642104" y="319277"/>
                </a:lnTo>
                <a:lnTo>
                  <a:pt x="4322826" y="0"/>
                </a:lnTo>
                <a:close/>
              </a:path>
            </a:pathLst>
          </a:custGeom>
          <a:solidFill>
            <a:srgbClr val="2E9DDF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2537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Dealing </a:t>
            </a: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with</a:t>
            </a:r>
            <a:r>
              <a:rPr sz="2800" b="0" spc="-50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tech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99432" y="275843"/>
            <a:ext cx="7452359" cy="6149340"/>
            <a:chOff x="4599432" y="275843"/>
            <a:chExt cx="7452359" cy="6149340"/>
          </a:xfrm>
        </p:grpSpPr>
        <p:sp>
          <p:nvSpPr>
            <p:cNvPr id="8" name="object 8"/>
            <p:cNvSpPr/>
            <p:nvPr/>
          </p:nvSpPr>
          <p:spPr>
            <a:xfrm>
              <a:off x="4924044" y="275843"/>
              <a:ext cx="5218176" cy="1569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0928" y="1833371"/>
              <a:ext cx="2340864" cy="752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73640" y="2510027"/>
              <a:ext cx="1615440" cy="3121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9432" y="3078479"/>
              <a:ext cx="5018532" cy="3346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3560" y="2065020"/>
              <a:ext cx="2839212" cy="11125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50619" y="3732276"/>
            <a:ext cx="2353056" cy="2353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220" y="1104900"/>
            <a:ext cx="4181855" cy="2353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74901" y="6041847"/>
            <a:ext cx="885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latin typeface="Trebuchet MS"/>
                <a:cs typeface="Trebuchet MS"/>
              </a:rPr>
              <a:t>Hold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546" y="4649851"/>
            <a:ext cx="799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2500" spc="-10" dirty="0">
                <a:solidFill>
                  <a:srgbClr val="FF0000"/>
                </a:solidFill>
                <a:latin typeface="Carlito"/>
                <a:cs typeface="Carlito"/>
              </a:rPr>
              <a:t>ondo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50045" y="5660135"/>
              <a:ext cx="9942195" cy="1198245"/>
            </a:xfrm>
            <a:custGeom>
              <a:avLst/>
              <a:gdLst/>
              <a:ahLst/>
              <a:cxnLst/>
              <a:rect l="l" t="t" r="r" b="b"/>
              <a:pathLst>
                <a:path w="9942195" h="1198245">
                  <a:moveTo>
                    <a:pt x="9941954" y="0"/>
                  </a:moveTo>
                  <a:lnTo>
                    <a:pt x="0" y="1197861"/>
                  </a:lnTo>
                  <a:lnTo>
                    <a:pt x="9941954" y="1197861"/>
                  </a:lnTo>
                  <a:lnTo>
                    <a:pt x="994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8107" y="5934455"/>
              <a:ext cx="2075688" cy="768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" y="0"/>
              <a:ext cx="6216650" cy="6858000"/>
            </a:xfrm>
            <a:custGeom>
              <a:avLst/>
              <a:gdLst/>
              <a:ahLst/>
              <a:cxnLst/>
              <a:rect l="l" t="t" r="r" b="b"/>
              <a:pathLst>
                <a:path w="6216650" h="6858000">
                  <a:moveTo>
                    <a:pt x="62163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6216396" y="0"/>
                  </a:lnTo>
                  <a:close/>
                </a:path>
              </a:pathLst>
            </a:custGeom>
            <a:solidFill>
              <a:srgbClr val="204691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42600" cy="4775200"/>
            </a:xfrm>
            <a:custGeom>
              <a:avLst/>
              <a:gdLst/>
              <a:ahLst/>
              <a:cxnLst/>
              <a:rect l="l" t="t" r="r" b="b"/>
              <a:pathLst>
                <a:path w="10642600" h="4775200">
                  <a:moveTo>
                    <a:pt x="8173126" y="0"/>
                  </a:moveTo>
                  <a:lnTo>
                    <a:pt x="0" y="0"/>
                  </a:lnTo>
                  <a:lnTo>
                    <a:pt x="0" y="4774691"/>
                  </a:lnTo>
                  <a:lnTo>
                    <a:pt x="10642092" y="3682"/>
                  </a:lnTo>
                  <a:lnTo>
                    <a:pt x="8173126" y="0"/>
                  </a:lnTo>
                  <a:close/>
                </a:path>
              </a:pathLst>
            </a:custGeom>
            <a:solidFill>
              <a:srgbClr val="2E9DDF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8896" y="123266"/>
            <a:ext cx="45446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0" b="0" spc="-30" dirty="0">
                <a:latin typeface="Carlito"/>
                <a:cs typeface="Carlito"/>
              </a:rPr>
              <a:t>Next </a:t>
            </a:r>
            <a:r>
              <a:rPr sz="7000" b="0" spc="-45" dirty="0">
                <a:latin typeface="Carlito"/>
                <a:cs typeface="Carlito"/>
              </a:rPr>
              <a:t>steps  </a:t>
            </a:r>
            <a:r>
              <a:rPr sz="7000" b="0" spc="-35" dirty="0">
                <a:latin typeface="Carlito"/>
                <a:cs typeface="Carlito"/>
              </a:rPr>
              <a:t>you </a:t>
            </a:r>
            <a:r>
              <a:rPr sz="7000" b="0" spc="-20" dirty="0">
                <a:latin typeface="Carlito"/>
                <a:cs typeface="Carlito"/>
              </a:rPr>
              <a:t>can</a:t>
            </a:r>
            <a:r>
              <a:rPr sz="7000" b="0" spc="-65" dirty="0">
                <a:latin typeface="Carlito"/>
                <a:cs typeface="Carlito"/>
              </a:rPr>
              <a:t> </a:t>
            </a:r>
            <a:r>
              <a:rPr sz="7000" b="0" spc="-85" dirty="0">
                <a:latin typeface="Carlito"/>
                <a:cs typeface="Carlito"/>
              </a:rPr>
              <a:t>take</a:t>
            </a:r>
            <a:endParaRPr sz="7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3110" cy="6858000"/>
            <a:chOff x="0" y="0"/>
            <a:chExt cx="12183110" cy="6858000"/>
          </a:xfrm>
        </p:grpSpPr>
        <p:sp>
          <p:nvSpPr>
            <p:cNvPr id="3" name="object 3"/>
            <p:cNvSpPr/>
            <p:nvPr/>
          </p:nvSpPr>
          <p:spPr>
            <a:xfrm>
              <a:off x="9144" y="0"/>
              <a:ext cx="12173711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077712" cy="6857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6432" y="572827"/>
            <a:ext cx="4876800" cy="4101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4690">
              <a:spcBef>
                <a:spcPts val="100"/>
              </a:spcBef>
            </a:pPr>
            <a:r>
              <a:rPr sz="6000" b="1" spc="-45" dirty="0">
                <a:solidFill>
                  <a:srgbClr val="FFFFFF"/>
                </a:solidFill>
                <a:latin typeface="Carlito"/>
                <a:cs typeface="Carlito"/>
              </a:rPr>
              <a:t>Parent </a:t>
            </a:r>
            <a:r>
              <a:rPr lang="en-GB" sz="6000" b="1" spc="-45" dirty="0">
                <a:solidFill>
                  <a:srgbClr val="FFFFFF"/>
                </a:solidFill>
                <a:latin typeface="Carlito"/>
                <a:cs typeface="Carlito"/>
              </a:rPr>
              <a:t>    Guidebook</a:t>
            </a:r>
          </a:p>
          <a:p>
            <a:pPr marL="12700" marR="5080" indent="694690">
              <a:spcBef>
                <a:spcPts val="100"/>
              </a:spcBef>
            </a:pPr>
            <a:endParaRPr lang="en-GB" sz="6000" b="1" spc="-4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700" marR="5080" indent="694690">
              <a:spcBef>
                <a:spcPts val="100"/>
              </a:spcBef>
            </a:pPr>
            <a:r>
              <a:rPr lang="en-GB" sz="2800" spc="-5" dirty="0">
                <a:solidFill>
                  <a:srgbClr val="FFFFFF"/>
                </a:solidFill>
                <a:latin typeface="Carlito"/>
                <a:cs typeface="Carlito"/>
              </a:rPr>
              <a:t>How to help your child to get motivated, manage stress and excel in exams </a:t>
            </a:r>
            <a:endParaRPr lang="en-US" sz="3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73715" y="5707379"/>
            <a:ext cx="9718675" cy="1150620"/>
            <a:chOff x="2473715" y="5707379"/>
            <a:chExt cx="9718675" cy="1150620"/>
          </a:xfrm>
        </p:grpSpPr>
        <p:sp>
          <p:nvSpPr>
            <p:cNvPr id="7" name="object 7"/>
            <p:cNvSpPr/>
            <p:nvPr/>
          </p:nvSpPr>
          <p:spPr>
            <a:xfrm>
              <a:off x="2473715" y="5707379"/>
              <a:ext cx="9718675" cy="1150620"/>
            </a:xfrm>
            <a:custGeom>
              <a:avLst/>
              <a:gdLst/>
              <a:ahLst/>
              <a:cxnLst/>
              <a:rect l="l" t="t" r="r" b="b"/>
              <a:pathLst>
                <a:path w="9718675" h="1150620">
                  <a:moveTo>
                    <a:pt x="9718284" y="0"/>
                  </a:moveTo>
                  <a:lnTo>
                    <a:pt x="0" y="1150615"/>
                  </a:lnTo>
                  <a:lnTo>
                    <a:pt x="9718284" y="1150615"/>
                  </a:lnTo>
                  <a:lnTo>
                    <a:pt x="9718284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08108" y="5952743"/>
              <a:ext cx="1987296" cy="7345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8D0FFC-C8F4-BE82-EF39-46A497E7F009}"/>
              </a:ext>
            </a:extLst>
          </p:cNvPr>
          <p:cNvSpPr txBox="1"/>
          <p:nvPr/>
        </p:nvSpPr>
        <p:spPr>
          <a:xfrm>
            <a:off x="649226" y="5291023"/>
            <a:ext cx="4529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4664" y="3046"/>
              <a:ext cx="6114288" cy="68351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0091" y="0"/>
              <a:ext cx="6121907" cy="68579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3715" y="5707379"/>
              <a:ext cx="9718675" cy="1150620"/>
            </a:xfrm>
            <a:custGeom>
              <a:avLst/>
              <a:gdLst/>
              <a:ahLst/>
              <a:cxnLst/>
              <a:rect l="l" t="t" r="r" b="b"/>
              <a:pathLst>
                <a:path w="9718675" h="1150620">
                  <a:moveTo>
                    <a:pt x="9718284" y="0"/>
                  </a:moveTo>
                  <a:lnTo>
                    <a:pt x="0" y="1150615"/>
                  </a:lnTo>
                  <a:lnTo>
                    <a:pt x="9718284" y="1150615"/>
                  </a:lnTo>
                  <a:lnTo>
                    <a:pt x="9718284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22932"/>
              <a:ext cx="7298435" cy="3986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344" y="2459735"/>
              <a:ext cx="5335524" cy="3342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63967" y="291017"/>
            <a:ext cx="30194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50000"/>
              </a:lnSpc>
              <a:spcBef>
                <a:spcPts val="100"/>
              </a:spcBef>
            </a:pPr>
            <a:r>
              <a:rPr sz="6000" b="1" spc="-45" dirty="0">
                <a:solidFill>
                  <a:srgbClr val="FFFFFF"/>
                </a:solidFill>
                <a:latin typeface="Carlito"/>
                <a:cs typeface="Carlito"/>
              </a:rPr>
              <a:t>Parent  </a:t>
            </a:r>
            <a:r>
              <a:rPr sz="6000" b="1" spc="-22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6000" b="1" spc="-5" dirty="0">
                <a:solidFill>
                  <a:srgbClr val="FFFFFF"/>
                </a:solidFill>
                <a:latin typeface="Carlito"/>
                <a:cs typeface="Carlito"/>
              </a:rPr>
              <a:t>ebina</a:t>
            </a:r>
            <a:r>
              <a:rPr sz="6000" b="1" spc="-7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6000" b="1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27240" y="4085031"/>
            <a:ext cx="42303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Topic-Specific 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0"/>
            <a:ext cx="12183110" cy="6858000"/>
            <a:chOff x="9144" y="0"/>
            <a:chExt cx="12183110" cy="6858000"/>
          </a:xfrm>
        </p:grpSpPr>
        <p:sp>
          <p:nvSpPr>
            <p:cNvPr id="3" name="object 3"/>
            <p:cNvSpPr/>
            <p:nvPr/>
          </p:nvSpPr>
          <p:spPr>
            <a:xfrm>
              <a:off x="6074664" y="3046"/>
              <a:ext cx="6114288" cy="6835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" y="0"/>
              <a:ext cx="6077711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" y="0"/>
              <a:ext cx="12182856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3715" y="5707379"/>
              <a:ext cx="9718675" cy="1150620"/>
            </a:xfrm>
            <a:custGeom>
              <a:avLst/>
              <a:gdLst/>
              <a:ahLst/>
              <a:cxnLst/>
              <a:rect l="l" t="t" r="r" b="b"/>
              <a:pathLst>
                <a:path w="9718675" h="1150620">
                  <a:moveTo>
                    <a:pt x="9718284" y="0"/>
                  </a:moveTo>
                  <a:lnTo>
                    <a:pt x="0" y="1150615"/>
                  </a:lnTo>
                  <a:lnTo>
                    <a:pt x="9718284" y="1150615"/>
                  </a:lnTo>
                  <a:lnTo>
                    <a:pt x="9718284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08108" y="5952744"/>
              <a:ext cx="1987296" cy="734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728" y="1402080"/>
              <a:ext cx="3883152" cy="2069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135" y="1498091"/>
              <a:ext cx="2720340" cy="1743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0804" y="3846576"/>
              <a:ext cx="1591056" cy="1684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8104" y="3833876"/>
              <a:ext cx="1616710" cy="1709420"/>
            </a:xfrm>
            <a:custGeom>
              <a:avLst/>
              <a:gdLst/>
              <a:ahLst/>
              <a:cxnLst/>
              <a:rect l="l" t="t" r="r" b="b"/>
              <a:pathLst>
                <a:path w="1616710" h="1709420">
                  <a:moveTo>
                    <a:pt x="0" y="1709420"/>
                  </a:moveTo>
                  <a:lnTo>
                    <a:pt x="1616456" y="1709420"/>
                  </a:lnTo>
                  <a:lnTo>
                    <a:pt x="1616456" y="0"/>
                  </a:lnTo>
                  <a:lnTo>
                    <a:pt x="0" y="0"/>
                  </a:lnTo>
                  <a:lnTo>
                    <a:pt x="0" y="17094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4467" y="1438655"/>
              <a:ext cx="0" cy="1118870"/>
            </a:xfrm>
            <a:custGeom>
              <a:avLst/>
              <a:gdLst/>
              <a:ahLst/>
              <a:cxnLst/>
              <a:rect l="l" t="t" r="r" b="b"/>
              <a:pathLst>
                <a:path h="1118870">
                  <a:moveTo>
                    <a:pt x="0" y="0"/>
                  </a:moveTo>
                  <a:lnTo>
                    <a:pt x="0" y="1118616"/>
                  </a:lnTo>
                </a:path>
              </a:pathLst>
            </a:custGeom>
            <a:ln w="60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4714" y="1377187"/>
            <a:ext cx="25666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5" dirty="0">
                <a:solidFill>
                  <a:srgbClr val="FFFFFF"/>
                </a:solidFill>
                <a:latin typeface="Carlito"/>
                <a:cs typeface="Carlito"/>
              </a:rPr>
              <a:t>PARENT</a:t>
            </a:r>
            <a:r>
              <a:rPr sz="25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rlito"/>
                <a:cs typeface="Carlito"/>
              </a:rPr>
              <a:t>WEBINARS</a:t>
            </a:r>
            <a:endParaRPr sz="25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14305" y="1607819"/>
            <a:ext cx="7417434" cy="3716020"/>
            <a:chOff x="3714305" y="1607819"/>
            <a:chExt cx="7417434" cy="3716020"/>
          </a:xfrm>
        </p:grpSpPr>
        <p:sp>
          <p:nvSpPr>
            <p:cNvPr id="15" name="object 15"/>
            <p:cNvSpPr/>
            <p:nvPr/>
          </p:nvSpPr>
          <p:spPr>
            <a:xfrm>
              <a:off x="3744467" y="3819143"/>
              <a:ext cx="0" cy="1118870"/>
            </a:xfrm>
            <a:custGeom>
              <a:avLst/>
              <a:gdLst/>
              <a:ahLst/>
              <a:cxnLst/>
              <a:rect l="l" t="t" r="r" b="b"/>
              <a:pathLst>
                <a:path h="1118870">
                  <a:moveTo>
                    <a:pt x="0" y="0"/>
                  </a:moveTo>
                  <a:lnTo>
                    <a:pt x="0" y="1118615"/>
                  </a:lnTo>
                </a:path>
              </a:pathLst>
            </a:custGeom>
            <a:ln w="60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5115" y="1607819"/>
              <a:ext cx="3726179" cy="37155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34714" y="3758310"/>
            <a:ext cx="165353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35" dirty="0">
                <a:solidFill>
                  <a:srgbClr val="FFFFFF"/>
                </a:solidFill>
                <a:latin typeface="Carlito"/>
                <a:cs typeface="Carlito"/>
              </a:rPr>
              <a:t>PARENT 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UID</a:t>
            </a:r>
            <a:r>
              <a:rPr sz="2500" b="1" spc="-2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OK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79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Scan</a:t>
            </a:r>
            <a:r>
              <a:rPr spc="-70" dirty="0"/>
              <a:t> </a:t>
            </a:r>
            <a:r>
              <a:rPr spc="-5" dirty="0"/>
              <a:t>QR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5843"/>
              <a:ext cx="7169150" cy="708660"/>
            </a:xfrm>
            <a:custGeom>
              <a:avLst/>
              <a:gdLst/>
              <a:ahLst/>
              <a:cxnLst/>
              <a:rect l="l" t="t" r="r" b="b"/>
              <a:pathLst>
                <a:path w="7169150" h="708660">
                  <a:moveTo>
                    <a:pt x="6814566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7168896" y="708659"/>
                  </a:lnTo>
                  <a:lnTo>
                    <a:pt x="7168896" y="354329"/>
                  </a:lnTo>
                  <a:lnTo>
                    <a:pt x="681456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483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2E316B"/>
                </a:solidFill>
                <a:latin typeface="Carlito"/>
                <a:cs typeface="Carlito"/>
              </a:rPr>
              <a:t>Elevate 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Education </a:t>
            </a:r>
            <a:r>
              <a:rPr sz="2800" b="0" spc="-165" dirty="0">
                <a:solidFill>
                  <a:srgbClr val="2E316B"/>
                </a:solidFill>
                <a:latin typeface="Arial"/>
                <a:cs typeface="Arial"/>
              </a:rPr>
              <a:t>– </a:t>
            </a: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Who </a:t>
            </a:r>
            <a:r>
              <a:rPr sz="2800" b="0" spc="-20" dirty="0">
                <a:solidFill>
                  <a:srgbClr val="2E316B"/>
                </a:solidFill>
                <a:latin typeface="Carlito"/>
                <a:cs typeface="Carlito"/>
              </a:rPr>
              <a:t>are</a:t>
            </a:r>
            <a:r>
              <a:rPr sz="2800" b="0" spc="20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we?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152" y="1618945"/>
            <a:ext cx="37433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Research: Why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do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the 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top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students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get the</a:t>
            </a:r>
            <a:r>
              <a:rPr sz="2800" spc="-40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top 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results?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248285">
              <a:lnSpc>
                <a:spcPct val="100000"/>
              </a:lnSpc>
            </a:pPr>
            <a:r>
              <a:rPr sz="2800" spc="-15" dirty="0">
                <a:solidFill>
                  <a:srgbClr val="2E316B"/>
                </a:solidFill>
                <a:latin typeface="Arial"/>
                <a:cs typeface="Arial"/>
              </a:rPr>
              <a:t>Work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top  students around the  world (2000+</a:t>
            </a:r>
            <a:r>
              <a:rPr sz="2800" spc="1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schools,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across 5</a:t>
            </a:r>
            <a:r>
              <a:rPr sz="2800" spc="-20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countries)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13 key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study</a:t>
            </a:r>
            <a:r>
              <a:rPr sz="2800" spc="-15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habits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3249" y="1290637"/>
            <a:ext cx="7038340" cy="4515485"/>
            <a:chOff x="4663249" y="1290637"/>
            <a:chExt cx="7038340" cy="4515485"/>
          </a:xfrm>
        </p:grpSpPr>
        <p:sp>
          <p:nvSpPr>
            <p:cNvPr id="9" name="object 9"/>
            <p:cNvSpPr/>
            <p:nvPr/>
          </p:nvSpPr>
          <p:spPr>
            <a:xfrm>
              <a:off x="7870507" y="2695765"/>
              <a:ext cx="862202" cy="6708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69908" y="1415795"/>
              <a:ext cx="350520" cy="536575"/>
            </a:xfrm>
            <a:custGeom>
              <a:avLst/>
              <a:gdLst/>
              <a:ahLst/>
              <a:cxnLst/>
              <a:rect l="l" t="t" r="r" b="b"/>
              <a:pathLst>
                <a:path w="350520" h="536575">
                  <a:moveTo>
                    <a:pt x="306705" y="0"/>
                  </a:moveTo>
                  <a:lnTo>
                    <a:pt x="262890" y="52704"/>
                  </a:lnTo>
                  <a:lnTo>
                    <a:pt x="231648" y="60325"/>
                  </a:lnTo>
                  <a:lnTo>
                    <a:pt x="194056" y="60325"/>
                  </a:lnTo>
                  <a:lnTo>
                    <a:pt x="181483" y="75437"/>
                  </a:lnTo>
                  <a:lnTo>
                    <a:pt x="169037" y="98043"/>
                  </a:lnTo>
                  <a:lnTo>
                    <a:pt x="118872" y="158241"/>
                  </a:lnTo>
                  <a:lnTo>
                    <a:pt x="93852" y="173354"/>
                  </a:lnTo>
                  <a:lnTo>
                    <a:pt x="87630" y="211074"/>
                  </a:lnTo>
                  <a:lnTo>
                    <a:pt x="68834" y="233679"/>
                  </a:lnTo>
                  <a:lnTo>
                    <a:pt x="43815" y="271399"/>
                  </a:lnTo>
                  <a:lnTo>
                    <a:pt x="43815" y="301498"/>
                  </a:lnTo>
                  <a:lnTo>
                    <a:pt x="31242" y="339216"/>
                  </a:lnTo>
                  <a:lnTo>
                    <a:pt x="12573" y="370586"/>
                  </a:lnTo>
                  <a:lnTo>
                    <a:pt x="18796" y="408304"/>
                  </a:lnTo>
                  <a:lnTo>
                    <a:pt x="0" y="438403"/>
                  </a:lnTo>
                  <a:lnTo>
                    <a:pt x="18796" y="491236"/>
                  </a:lnTo>
                  <a:lnTo>
                    <a:pt x="50038" y="506349"/>
                  </a:lnTo>
                  <a:lnTo>
                    <a:pt x="56388" y="521334"/>
                  </a:lnTo>
                  <a:lnTo>
                    <a:pt x="75057" y="528954"/>
                  </a:lnTo>
                  <a:lnTo>
                    <a:pt x="125222" y="536448"/>
                  </a:lnTo>
                  <a:lnTo>
                    <a:pt x="100202" y="498728"/>
                  </a:lnTo>
                  <a:lnTo>
                    <a:pt x="81407" y="408304"/>
                  </a:lnTo>
                  <a:lnTo>
                    <a:pt x="100202" y="354329"/>
                  </a:lnTo>
                  <a:lnTo>
                    <a:pt x="150241" y="226187"/>
                  </a:lnTo>
                  <a:lnTo>
                    <a:pt x="200278" y="188467"/>
                  </a:lnTo>
                  <a:lnTo>
                    <a:pt x="231648" y="143255"/>
                  </a:lnTo>
                  <a:lnTo>
                    <a:pt x="262890" y="120650"/>
                  </a:lnTo>
                  <a:lnTo>
                    <a:pt x="306705" y="90424"/>
                  </a:lnTo>
                  <a:lnTo>
                    <a:pt x="350520" y="37718"/>
                  </a:lnTo>
                  <a:lnTo>
                    <a:pt x="344297" y="7492"/>
                  </a:lnTo>
                  <a:lnTo>
                    <a:pt x="306705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69908" y="1415795"/>
              <a:ext cx="350520" cy="536575"/>
            </a:xfrm>
            <a:custGeom>
              <a:avLst/>
              <a:gdLst/>
              <a:ahLst/>
              <a:cxnLst/>
              <a:rect l="l" t="t" r="r" b="b"/>
              <a:pathLst>
                <a:path w="350520" h="536575">
                  <a:moveTo>
                    <a:pt x="125222" y="536448"/>
                  </a:moveTo>
                  <a:lnTo>
                    <a:pt x="100202" y="498728"/>
                  </a:lnTo>
                  <a:lnTo>
                    <a:pt x="81407" y="408304"/>
                  </a:lnTo>
                  <a:lnTo>
                    <a:pt x="100202" y="354329"/>
                  </a:lnTo>
                  <a:lnTo>
                    <a:pt x="150241" y="226187"/>
                  </a:lnTo>
                  <a:lnTo>
                    <a:pt x="200278" y="188467"/>
                  </a:lnTo>
                  <a:lnTo>
                    <a:pt x="231648" y="143255"/>
                  </a:lnTo>
                  <a:lnTo>
                    <a:pt x="262890" y="120650"/>
                  </a:lnTo>
                  <a:lnTo>
                    <a:pt x="306705" y="90424"/>
                  </a:lnTo>
                  <a:lnTo>
                    <a:pt x="350520" y="37718"/>
                  </a:lnTo>
                  <a:lnTo>
                    <a:pt x="344297" y="7492"/>
                  </a:lnTo>
                  <a:lnTo>
                    <a:pt x="306705" y="0"/>
                  </a:lnTo>
                  <a:lnTo>
                    <a:pt x="281686" y="30099"/>
                  </a:lnTo>
                  <a:lnTo>
                    <a:pt x="262890" y="52704"/>
                  </a:lnTo>
                  <a:lnTo>
                    <a:pt x="231648" y="60325"/>
                  </a:lnTo>
                  <a:lnTo>
                    <a:pt x="194056" y="60325"/>
                  </a:lnTo>
                  <a:lnTo>
                    <a:pt x="181483" y="75437"/>
                  </a:lnTo>
                  <a:lnTo>
                    <a:pt x="169037" y="98043"/>
                  </a:lnTo>
                  <a:lnTo>
                    <a:pt x="118872" y="158241"/>
                  </a:lnTo>
                  <a:lnTo>
                    <a:pt x="93852" y="173354"/>
                  </a:lnTo>
                  <a:lnTo>
                    <a:pt x="87630" y="211074"/>
                  </a:lnTo>
                  <a:lnTo>
                    <a:pt x="68834" y="233679"/>
                  </a:lnTo>
                  <a:lnTo>
                    <a:pt x="43815" y="271399"/>
                  </a:lnTo>
                  <a:lnTo>
                    <a:pt x="43815" y="301498"/>
                  </a:lnTo>
                  <a:lnTo>
                    <a:pt x="31242" y="339216"/>
                  </a:lnTo>
                  <a:lnTo>
                    <a:pt x="12573" y="370586"/>
                  </a:lnTo>
                  <a:lnTo>
                    <a:pt x="18796" y="408304"/>
                  </a:lnTo>
                  <a:lnTo>
                    <a:pt x="0" y="438403"/>
                  </a:lnTo>
                  <a:lnTo>
                    <a:pt x="18796" y="491236"/>
                  </a:lnTo>
                  <a:lnTo>
                    <a:pt x="50038" y="506349"/>
                  </a:lnTo>
                  <a:lnTo>
                    <a:pt x="56388" y="521334"/>
                  </a:lnTo>
                  <a:lnTo>
                    <a:pt x="75057" y="528954"/>
                  </a:lnTo>
                  <a:lnTo>
                    <a:pt x="125222" y="536448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62644" y="4570476"/>
              <a:ext cx="134620" cy="332740"/>
            </a:xfrm>
            <a:custGeom>
              <a:avLst/>
              <a:gdLst/>
              <a:ahLst/>
              <a:cxnLst/>
              <a:rect l="l" t="t" r="r" b="b"/>
              <a:pathLst>
                <a:path w="134620" h="332739">
                  <a:moveTo>
                    <a:pt x="114934" y="0"/>
                  </a:moveTo>
                  <a:lnTo>
                    <a:pt x="83057" y="30099"/>
                  </a:lnTo>
                  <a:lnTo>
                    <a:pt x="57530" y="75184"/>
                  </a:lnTo>
                  <a:lnTo>
                    <a:pt x="31876" y="97790"/>
                  </a:lnTo>
                  <a:lnTo>
                    <a:pt x="12826" y="114046"/>
                  </a:lnTo>
                  <a:lnTo>
                    <a:pt x="25526" y="174244"/>
                  </a:lnTo>
                  <a:lnTo>
                    <a:pt x="12826" y="211836"/>
                  </a:lnTo>
                  <a:lnTo>
                    <a:pt x="0" y="241935"/>
                  </a:lnTo>
                  <a:lnTo>
                    <a:pt x="6350" y="272034"/>
                  </a:lnTo>
                  <a:lnTo>
                    <a:pt x="6350" y="309625"/>
                  </a:lnTo>
                  <a:lnTo>
                    <a:pt x="31876" y="332231"/>
                  </a:lnTo>
                  <a:lnTo>
                    <a:pt x="83057" y="317246"/>
                  </a:lnTo>
                  <a:lnTo>
                    <a:pt x="134111" y="114046"/>
                  </a:lnTo>
                  <a:lnTo>
                    <a:pt x="134111" y="30099"/>
                  </a:lnTo>
                  <a:lnTo>
                    <a:pt x="114934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62644" y="4570476"/>
              <a:ext cx="134620" cy="332740"/>
            </a:xfrm>
            <a:custGeom>
              <a:avLst/>
              <a:gdLst/>
              <a:ahLst/>
              <a:cxnLst/>
              <a:rect l="l" t="t" r="r" b="b"/>
              <a:pathLst>
                <a:path w="134620" h="332739">
                  <a:moveTo>
                    <a:pt x="6350" y="272034"/>
                  </a:moveTo>
                  <a:lnTo>
                    <a:pt x="0" y="241935"/>
                  </a:lnTo>
                  <a:lnTo>
                    <a:pt x="12826" y="211836"/>
                  </a:lnTo>
                  <a:lnTo>
                    <a:pt x="25526" y="174244"/>
                  </a:lnTo>
                  <a:lnTo>
                    <a:pt x="12826" y="114046"/>
                  </a:lnTo>
                  <a:lnTo>
                    <a:pt x="31876" y="97790"/>
                  </a:lnTo>
                  <a:lnTo>
                    <a:pt x="57530" y="75184"/>
                  </a:lnTo>
                  <a:lnTo>
                    <a:pt x="83057" y="30099"/>
                  </a:lnTo>
                  <a:lnTo>
                    <a:pt x="114934" y="0"/>
                  </a:lnTo>
                  <a:lnTo>
                    <a:pt x="134111" y="30099"/>
                  </a:lnTo>
                  <a:lnTo>
                    <a:pt x="134111" y="82804"/>
                  </a:lnTo>
                  <a:lnTo>
                    <a:pt x="134111" y="114046"/>
                  </a:lnTo>
                  <a:lnTo>
                    <a:pt x="83057" y="317246"/>
                  </a:lnTo>
                  <a:lnTo>
                    <a:pt x="57530" y="324738"/>
                  </a:lnTo>
                  <a:lnTo>
                    <a:pt x="31876" y="332231"/>
                  </a:lnTo>
                  <a:lnTo>
                    <a:pt x="6350" y="309625"/>
                  </a:lnTo>
                  <a:lnTo>
                    <a:pt x="6350" y="272034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28285" y="5155501"/>
              <a:ext cx="235076" cy="382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67771" y="4556759"/>
              <a:ext cx="794003" cy="722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67771" y="4556759"/>
              <a:ext cx="794385" cy="722630"/>
            </a:xfrm>
            <a:custGeom>
              <a:avLst/>
              <a:gdLst/>
              <a:ahLst/>
              <a:cxnLst/>
              <a:rect l="l" t="t" r="r" b="b"/>
              <a:pathLst>
                <a:path w="794384" h="722629">
                  <a:moveTo>
                    <a:pt x="31496" y="579627"/>
                  </a:moveTo>
                  <a:lnTo>
                    <a:pt x="37719" y="519556"/>
                  </a:lnTo>
                  <a:lnTo>
                    <a:pt x="31496" y="481964"/>
                  </a:lnTo>
                  <a:lnTo>
                    <a:pt x="6350" y="384301"/>
                  </a:lnTo>
                  <a:lnTo>
                    <a:pt x="6350" y="354329"/>
                  </a:lnTo>
                  <a:lnTo>
                    <a:pt x="0" y="309244"/>
                  </a:lnTo>
                  <a:lnTo>
                    <a:pt x="6350" y="271652"/>
                  </a:lnTo>
                  <a:lnTo>
                    <a:pt x="31496" y="241681"/>
                  </a:lnTo>
                  <a:lnTo>
                    <a:pt x="81787" y="219075"/>
                  </a:lnTo>
                  <a:lnTo>
                    <a:pt x="119633" y="189102"/>
                  </a:lnTo>
                  <a:lnTo>
                    <a:pt x="151002" y="181482"/>
                  </a:lnTo>
                  <a:lnTo>
                    <a:pt x="163575" y="136525"/>
                  </a:lnTo>
                  <a:lnTo>
                    <a:pt x="188849" y="121412"/>
                  </a:lnTo>
                  <a:lnTo>
                    <a:pt x="213995" y="112648"/>
                  </a:lnTo>
                  <a:lnTo>
                    <a:pt x="251713" y="75056"/>
                  </a:lnTo>
                  <a:lnTo>
                    <a:pt x="276859" y="60070"/>
                  </a:lnTo>
                  <a:lnTo>
                    <a:pt x="295782" y="75056"/>
                  </a:lnTo>
                  <a:lnTo>
                    <a:pt x="314705" y="82676"/>
                  </a:lnTo>
                  <a:lnTo>
                    <a:pt x="327278" y="52577"/>
                  </a:lnTo>
                  <a:lnTo>
                    <a:pt x="346075" y="30098"/>
                  </a:lnTo>
                  <a:lnTo>
                    <a:pt x="377571" y="22478"/>
                  </a:lnTo>
                  <a:lnTo>
                    <a:pt x="390144" y="0"/>
                  </a:lnTo>
                  <a:lnTo>
                    <a:pt x="415417" y="7492"/>
                  </a:lnTo>
                  <a:lnTo>
                    <a:pt x="459358" y="14985"/>
                  </a:lnTo>
                  <a:lnTo>
                    <a:pt x="453135" y="45084"/>
                  </a:lnTo>
                  <a:lnTo>
                    <a:pt x="440562" y="82676"/>
                  </a:lnTo>
                  <a:lnTo>
                    <a:pt x="459358" y="97662"/>
                  </a:lnTo>
                  <a:lnTo>
                    <a:pt x="490854" y="97662"/>
                  </a:lnTo>
                  <a:lnTo>
                    <a:pt x="516000" y="144017"/>
                  </a:lnTo>
                  <a:lnTo>
                    <a:pt x="534924" y="136525"/>
                  </a:lnTo>
                  <a:lnTo>
                    <a:pt x="566420" y="112648"/>
                  </a:lnTo>
                  <a:lnTo>
                    <a:pt x="566420" y="37591"/>
                  </a:lnTo>
                  <a:lnTo>
                    <a:pt x="591566" y="0"/>
                  </a:lnTo>
                  <a:lnTo>
                    <a:pt x="604138" y="52577"/>
                  </a:lnTo>
                  <a:lnTo>
                    <a:pt x="610488" y="67563"/>
                  </a:lnTo>
                  <a:lnTo>
                    <a:pt x="623061" y="75056"/>
                  </a:lnTo>
                  <a:lnTo>
                    <a:pt x="641857" y="151510"/>
                  </a:lnTo>
                  <a:lnTo>
                    <a:pt x="673353" y="189102"/>
                  </a:lnTo>
                  <a:lnTo>
                    <a:pt x="711200" y="204088"/>
                  </a:lnTo>
                  <a:lnTo>
                    <a:pt x="723773" y="249173"/>
                  </a:lnTo>
                  <a:lnTo>
                    <a:pt x="742569" y="264159"/>
                  </a:lnTo>
                  <a:lnTo>
                    <a:pt x="748919" y="301751"/>
                  </a:lnTo>
                  <a:lnTo>
                    <a:pt x="787653" y="331723"/>
                  </a:lnTo>
                  <a:lnTo>
                    <a:pt x="787653" y="361822"/>
                  </a:lnTo>
                  <a:lnTo>
                    <a:pt x="794003" y="406907"/>
                  </a:lnTo>
                  <a:lnTo>
                    <a:pt x="794003" y="474471"/>
                  </a:lnTo>
                  <a:lnTo>
                    <a:pt x="748919" y="587120"/>
                  </a:lnTo>
                  <a:lnTo>
                    <a:pt x="729996" y="654812"/>
                  </a:lnTo>
                  <a:lnTo>
                    <a:pt x="729996" y="684783"/>
                  </a:lnTo>
                  <a:lnTo>
                    <a:pt x="717423" y="684783"/>
                  </a:lnTo>
                  <a:lnTo>
                    <a:pt x="692276" y="699896"/>
                  </a:lnTo>
                  <a:lnTo>
                    <a:pt x="667130" y="722376"/>
                  </a:lnTo>
                  <a:lnTo>
                    <a:pt x="648207" y="722376"/>
                  </a:lnTo>
                  <a:lnTo>
                    <a:pt x="623061" y="699896"/>
                  </a:lnTo>
                  <a:lnTo>
                    <a:pt x="604138" y="714882"/>
                  </a:lnTo>
                  <a:lnTo>
                    <a:pt x="560070" y="692276"/>
                  </a:lnTo>
                  <a:lnTo>
                    <a:pt x="522350" y="669797"/>
                  </a:lnTo>
                  <a:lnTo>
                    <a:pt x="503427" y="632206"/>
                  </a:lnTo>
                  <a:lnTo>
                    <a:pt x="490854" y="602233"/>
                  </a:lnTo>
                  <a:lnTo>
                    <a:pt x="465708" y="609726"/>
                  </a:lnTo>
                  <a:lnTo>
                    <a:pt x="440562" y="579627"/>
                  </a:lnTo>
                  <a:lnTo>
                    <a:pt x="396494" y="527050"/>
                  </a:lnTo>
                  <a:lnTo>
                    <a:pt x="327278" y="512063"/>
                  </a:lnTo>
                  <a:lnTo>
                    <a:pt x="276859" y="519556"/>
                  </a:lnTo>
                  <a:lnTo>
                    <a:pt x="213995" y="542035"/>
                  </a:lnTo>
                  <a:lnTo>
                    <a:pt x="207645" y="564641"/>
                  </a:lnTo>
                  <a:lnTo>
                    <a:pt x="169925" y="572134"/>
                  </a:lnTo>
                  <a:lnTo>
                    <a:pt x="144779" y="572134"/>
                  </a:lnTo>
                  <a:lnTo>
                    <a:pt x="125856" y="594613"/>
                  </a:lnTo>
                  <a:lnTo>
                    <a:pt x="88137" y="609726"/>
                  </a:lnTo>
                  <a:lnTo>
                    <a:pt x="62992" y="609726"/>
                  </a:lnTo>
                  <a:lnTo>
                    <a:pt x="31496" y="579627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91088" y="5321808"/>
              <a:ext cx="70103" cy="114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86325" y="5317045"/>
              <a:ext cx="79628" cy="1238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7479" y="4120895"/>
              <a:ext cx="181610" cy="256540"/>
            </a:xfrm>
            <a:custGeom>
              <a:avLst/>
              <a:gdLst/>
              <a:ahLst/>
              <a:cxnLst/>
              <a:rect l="l" t="t" r="r" b="b"/>
              <a:pathLst>
                <a:path w="181609" h="256539">
                  <a:moveTo>
                    <a:pt x="143891" y="0"/>
                  </a:moveTo>
                  <a:lnTo>
                    <a:pt x="100075" y="30098"/>
                  </a:lnTo>
                  <a:lnTo>
                    <a:pt x="62484" y="82803"/>
                  </a:lnTo>
                  <a:lnTo>
                    <a:pt x="37465" y="105409"/>
                  </a:lnTo>
                  <a:lnTo>
                    <a:pt x="12446" y="112902"/>
                  </a:lnTo>
                  <a:lnTo>
                    <a:pt x="0" y="135508"/>
                  </a:lnTo>
                  <a:lnTo>
                    <a:pt x="0" y="180720"/>
                  </a:lnTo>
                  <a:lnTo>
                    <a:pt x="25019" y="240918"/>
                  </a:lnTo>
                  <a:lnTo>
                    <a:pt x="75056" y="240918"/>
                  </a:lnTo>
                  <a:lnTo>
                    <a:pt x="93852" y="256031"/>
                  </a:lnTo>
                  <a:lnTo>
                    <a:pt x="118872" y="248538"/>
                  </a:lnTo>
                  <a:lnTo>
                    <a:pt x="131318" y="210819"/>
                  </a:lnTo>
                  <a:lnTo>
                    <a:pt x="156337" y="165607"/>
                  </a:lnTo>
                  <a:lnTo>
                    <a:pt x="162560" y="150621"/>
                  </a:lnTo>
                  <a:lnTo>
                    <a:pt x="181355" y="135508"/>
                  </a:lnTo>
                  <a:lnTo>
                    <a:pt x="162560" y="112902"/>
                  </a:lnTo>
                  <a:lnTo>
                    <a:pt x="156337" y="82803"/>
                  </a:lnTo>
                  <a:lnTo>
                    <a:pt x="162560" y="60197"/>
                  </a:lnTo>
                  <a:lnTo>
                    <a:pt x="181355" y="37591"/>
                  </a:lnTo>
                  <a:lnTo>
                    <a:pt x="168910" y="15112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17479" y="4120895"/>
              <a:ext cx="181610" cy="256540"/>
            </a:xfrm>
            <a:custGeom>
              <a:avLst/>
              <a:gdLst/>
              <a:ahLst/>
              <a:cxnLst/>
              <a:rect l="l" t="t" r="r" b="b"/>
              <a:pathLst>
                <a:path w="181609" h="256539">
                  <a:moveTo>
                    <a:pt x="12446" y="210819"/>
                  </a:moveTo>
                  <a:lnTo>
                    <a:pt x="0" y="180720"/>
                  </a:lnTo>
                  <a:lnTo>
                    <a:pt x="0" y="135508"/>
                  </a:lnTo>
                  <a:lnTo>
                    <a:pt x="12446" y="112902"/>
                  </a:lnTo>
                  <a:lnTo>
                    <a:pt x="37465" y="105409"/>
                  </a:lnTo>
                  <a:lnTo>
                    <a:pt x="62484" y="82803"/>
                  </a:lnTo>
                  <a:lnTo>
                    <a:pt x="100075" y="30098"/>
                  </a:lnTo>
                  <a:lnTo>
                    <a:pt x="143891" y="0"/>
                  </a:lnTo>
                  <a:lnTo>
                    <a:pt x="168910" y="15112"/>
                  </a:lnTo>
                  <a:lnTo>
                    <a:pt x="181355" y="37591"/>
                  </a:lnTo>
                  <a:lnTo>
                    <a:pt x="162560" y="60197"/>
                  </a:lnTo>
                  <a:lnTo>
                    <a:pt x="156337" y="82803"/>
                  </a:lnTo>
                  <a:lnTo>
                    <a:pt x="162560" y="112902"/>
                  </a:lnTo>
                  <a:lnTo>
                    <a:pt x="181355" y="135508"/>
                  </a:lnTo>
                  <a:lnTo>
                    <a:pt x="162560" y="150621"/>
                  </a:lnTo>
                  <a:lnTo>
                    <a:pt x="156337" y="165607"/>
                  </a:lnTo>
                  <a:lnTo>
                    <a:pt x="143891" y="188213"/>
                  </a:lnTo>
                  <a:lnTo>
                    <a:pt x="131318" y="210819"/>
                  </a:lnTo>
                  <a:lnTo>
                    <a:pt x="118872" y="248538"/>
                  </a:lnTo>
                  <a:lnTo>
                    <a:pt x="93852" y="256031"/>
                  </a:lnTo>
                  <a:lnTo>
                    <a:pt x="75056" y="240918"/>
                  </a:lnTo>
                  <a:lnTo>
                    <a:pt x="43815" y="240918"/>
                  </a:lnTo>
                  <a:lnTo>
                    <a:pt x="25019" y="240918"/>
                  </a:lnTo>
                  <a:lnTo>
                    <a:pt x="12446" y="210819"/>
                  </a:lnTo>
                  <a:close/>
                </a:path>
              </a:pathLst>
            </a:custGeom>
            <a:ln w="95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69689" y="4242625"/>
              <a:ext cx="123825" cy="1771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3657" y="4433125"/>
              <a:ext cx="221360" cy="674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36473" y="2857309"/>
              <a:ext cx="137541" cy="1832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3741" y="3730561"/>
              <a:ext cx="367665" cy="137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5445" y="1290637"/>
              <a:ext cx="3946017" cy="30300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33815" y="4818888"/>
              <a:ext cx="320039" cy="3413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00809" y="3823525"/>
              <a:ext cx="1061084" cy="13415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8011" y="1833372"/>
              <a:ext cx="542925" cy="887094"/>
            </a:xfrm>
            <a:custGeom>
              <a:avLst/>
              <a:gdLst/>
              <a:ahLst/>
              <a:cxnLst/>
              <a:rect l="l" t="t" r="r" b="b"/>
              <a:pathLst>
                <a:path w="542925" h="887094">
                  <a:moveTo>
                    <a:pt x="239775" y="0"/>
                  </a:moveTo>
                  <a:lnTo>
                    <a:pt x="208152" y="29972"/>
                  </a:lnTo>
                  <a:lnTo>
                    <a:pt x="157734" y="52577"/>
                  </a:lnTo>
                  <a:lnTo>
                    <a:pt x="119887" y="82550"/>
                  </a:lnTo>
                  <a:lnTo>
                    <a:pt x="94614" y="157606"/>
                  </a:lnTo>
                  <a:lnTo>
                    <a:pt x="44196" y="172592"/>
                  </a:lnTo>
                  <a:lnTo>
                    <a:pt x="44196" y="217677"/>
                  </a:lnTo>
                  <a:lnTo>
                    <a:pt x="82041" y="277749"/>
                  </a:lnTo>
                  <a:lnTo>
                    <a:pt x="119887" y="300227"/>
                  </a:lnTo>
                  <a:lnTo>
                    <a:pt x="119887" y="330326"/>
                  </a:lnTo>
                  <a:lnTo>
                    <a:pt x="94614" y="345313"/>
                  </a:lnTo>
                  <a:lnTo>
                    <a:pt x="63118" y="330326"/>
                  </a:lnTo>
                  <a:lnTo>
                    <a:pt x="0" y="382777"/>
                  </a:lnTo>
                  <a:lnTo>
                    <a:pt x="44196" y="435355"/>
                  </a:lnTo>
                  <a:lnTo>
                    <a:pt x="100964" y="435355"/>
                  </a:lnTo>
                  <a:lnTo>
                    <a:pt x="145161" y="442849"/>
                  </a:lnTo>
                  <a:lnTo>
                    <a:pt x="126111" y="495426"/>
                  </a:lnTo>
                  <a:lnTo>
                    <a:pt x="75691" y="517905"/>
                  </a:lnTo>
                  <a:lnTo>
                    <a:pt x="37846" y="548004"/>
                  </a:lnTo>
                  <a:lnTo>
                    <a:pt x="31496" y="585469"/>
                  </a:lnTo>
                  <a:lnTo>
                    <a:pt x="75691" y="623062"/>
                  </a:lnTo>
                  <a:lnTo>
                    <a:pt x="82041" y="661797"/>
                  </a:lnTo>
                  <a:lnTo>
                    <a:pt x="113537" y="676782"/>
                  </a:lnTo>
                  <a:lnTo>
                    <a:pt x="119887" y="729361"/>
                  </a:lnTo>
                  <a:lnTo>
                    <a:pt x="164084" y="721867"/>
                  </a:lnTo>
                  <a:lnTo>
                    <a:pt x="220852" y="721867"/>
                  </a:lnTo>
                  <a:lnTo>
                    <a:pt x="189229" y="789431"/>
                  </a:lnTo>
                  <a:lnTo>
                    <a:pt x="94614" y="886967"/>
                  </a:lnTo>
                  <a:lnTo>
                    <a:pt x="201929" y="819403"/>
                  </a:lnTo>
                  <a:lnTo>
                    <a:pt x="283845" y="714375"/>
                  </a:lnTo>
                  <a:lnTo>
                    <a:pt x="277622" y="691768"/>
                  </a:lnTo>
                  <a:lnTo>
                    <a:pt x="328040" y="615441"/>
                  </a:lnTo>
                  <a:lnTo>
                    <a:pt x="340613" y="646811"/>
                  </a:lnTo>
                  <a:lnTo>
                    <a:pt x="346963" y="684276"/>
                  </a:lnTo>
                  <a:lnTo>
                    <a:pt x="384810" y="646811"/>
                  </a:lnTo>
                  <a:lnTo>
                    <a:pt x="429005" y="615441"/>
                  </a:lnTo>
                  <a:lnTo>
                    <a:pt x="447928" y="631698"/>
                  </a:lnTo>
                  <a:lnTo>
                    <a:pt x="542543" y="654303"/>
                  </a:lnTo>
                  <a:lnTo>
                    <a:pt x="542543" y="120141"/>
                  </a:lnTo>
                  <a:lnTo>
                    <a:pt x="529971" y="120141"/>
                  </a:lnTo>
                  <a:lnTo>
                    <a:pt x="511048" y="97536"/>
                  </a:lnTo>
                  <a:lnTo>
                    <a:pt x="454278" y="105028"/>
                  </a:lnTo>
                  <a:lnTo>
                    <a:pt x="372237" y="60070"/>
                  </a:lnTo>
                  <a:lnTo>
                    <a:pt x="334390" y="67563"/>
                  </a:lnTo>
                  <a:lnTo>
                    <a:pt x="302767" y="45085"/>
                  </a:lnTo>
                  <a:lnTo>
                    <a:pt x="296545" y="22478"/>
                  </a:lnTo>
                  <a:lnTo>
                    <a:pt x="239775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8011" y="1833372"/>
              <a:ext cx="542925" cy="887094"/>
            </a:xfrm>
            <a:custGeom>
              <a:avLst/>
              <a:gdLst/>
              <a:ahLst/>
              <a:cxnLst/>
              <a:rect l="l" t="t" r="r" b="b"/>
              <a:pathLst>
                <a:path w="542925" h="887094">
                  <a:moveTo>
                    <a:pt x="529971" y="120141"/>
                  </a:moveTo>
                  <a:lnTo>
                    <a:pt x="511048" y="97536"/>
                  </a:lnTo>
                  <a:lnTo>
                    <a:pt x="454278" y="105028"/>
                  </a:lnTo>
                  <a:lnTo>
                    <a:pt x="372237" y="60070"/>
                  </a:lnTo>
                  <a:lnTo>
                    <a:pt x="334390" y="67563"/>
                  </a:lnTo>
                  <a:lnTo>
                    <a:pt x="302767" y="45085"/>
                  </a:lnTo>
                  <a:lnTo>
                    <a:pt x="296545" y="22478"/>
                  </a:lnTo>
                  <a:lnTo>
                    <a:pt x="239775" y="0"/>
                  </a:lnTo>
                  <a:lnTo>
                    <a:pt x="208152" y="29972"/>
                  </a:lnTo>
                  <a:lnTo>
                    <a:pt x="157734" y="52577"/>
                  </a:lnTo>
                  <a:lnTo>
                    <a:pt x="119887" y="82550"/>
                  </a:lnTo>
                  <a:lnTo>
                    <a:pt x="94614" y="157606"/>
                  </a:lnTo>
                  <a:lnTo>
                    <a:pt x="44196" y="172592"/>
                  </a:lnTo>
                  <a:lnTo>
                    <a:pt x="44196" y="217677"/>
                  </a:lnTo>
                  <a:lnTo>
                    <a:pt x="82041" y="277749"/>
                  </a:lnTo>
                  <a:lnTo>
                    <a:pt x="119887" y="300227"/>
                  </a:lnTo>
                  <a:lnTo>
                    <a:pt x="119887" y="330326"/>
                  </a:lnTo>
                  <a:lnTo>
                    <a:pt x="94614" y="345313"/>
                  </a:lnTo>
                  <a:lnTo>
                    <a:pt x="63118" y="330326"/>
                  </a:lnTo>
                  <a:lnTo>
                    <a:pt x="0" y="382777"/>
                  </a:lnTo>
                  <a:lnTo>
                    <a:pt x="18923" y="405383"/>
                  </a:lnTo>
                  <a:lnTo>
                    <a:pt x="44196" y="435355"/>
                  </a:lnTo>
                  <a:lnTo>
                    <a:pt x="100964" y="435355"/>
                  </a:lnTo>
                  <a:lnTo>
                    <a:pt x="145161" y="442849"/>
                  </a:lnTo>
                  <a:lnTo>
                    <a:pt x="126111" y="495426"/>
                  </a:lnTo>
                  <a:lnTo>
                    <a:pt x="75691" y="517905"/>
                  </a:lnTo>
                  <a:lnTo>
                    <a:pt x="37846" y="548004"/>
                  </a:lnTo>
                  <a:lnTo>
                    <a:pt x="31496" y="585469"/>
                  </a:lnTo>
                  <a:lnTo>
                    <a:pt x="75691" y="623062"/>
                  </a:lnTo>
                  <a:lnTo>
                    <a:pt x="82041" y="661797"/>
                  </a:lnTo>
                  <a:lnTo>
                    <a:pt x="113537" y="676782"/>
                  </a:lnTo>
                  <a:lnTo>
                    <a:pt x="119887" y="729361"/>
                  </a:lnTo>
                  <a:lnTo>
                    <a:pt x="164084" y="721867"/>
                  </a:lnTo>
                  <a:lnTo>
                    <a:pt x="220852" y="721867"/>
                  </a:lnTo>
                  <a:lnTo>
                    <a:pt x="189229" y="789431"/>
                  </a:lnTo>
                  <a:lnTo>
                    <a:pt x="94614" y="886967"/>
                  </a:lnTo>
                  <a:lnTo>
                    <a:pt x="201929" y="819403"/>
                  </a:lnTo>
                  <a:lnTo>
                    <a:pt x="283845" y="714375"/>
                  </a:lnTo>
                  <a:lnTo>
                    <a:pt x="277622" y="691768"/>
                  </a:lnTo>
                  <a:lnTo>
                    <a:pt x="328040" y="615441"/>
                  </a:lnTo>
                  <a:lnTo>
                    <a:pt x="340613" y="646811"/>
                  </a:lnTo>
                  <a:lnTo>
                    <a:pt x="346963" y="684276"/>
                  </a:lnTo>
                  <a:lnTo>
                    <a:pt x="384810" y="646811"/>
                  </a:lnTo>
                  <a:lnTo>
                    <a:pt x="429005" y="615441"/>
                  </a:lnTo>
                  <a:lnTo>
                    <a:pt x="447928" y="631698"/>
                  </a:lnTo>
                  <a:lnTo>
                    <a:pt x="542543" y="654303"/>
                  </a:lnTo>
                  <a:lnTo>
                    <a:pt x="542543" y="120141"/>
                  </a:lnTo>
                  <a:lnTo>
                    <a:pt x="529971" y="120141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10555" y="1796795"/>
              <a:ext cx="1701164" cy="1397635"/>
            </a:xfrm>
            <a:custGeom>
              <a:avLst/>
              <a:gdLst/>
              <a:ahLst/>
              <a:cxnLst/>
              <a:rect l="l" t="t" r="r" b="b"/>
              <a:pathLst>
                <a:path w="1701165" h="1397635">
                  <a:moveTo>
                    <a:pt x="919607" y="0"/>
                  </a:moveTo>
                  <a:lnTo>
                    <a:pt x="888111" y="105155"/>
                  </a:lnTo>
                  <a:lnTo>
                    <a:pt x="888111" y="142620"/>
                  </a:lnTo>
                  <a:lnTo>
                    <a:pt x="932180" y="187705"/>
                  </a:lnTo>
                  <a:lnTo>
                    <a:pt x="938530" y="232663"/>
                  </a:lnTo>
                  <a:lnTo>
                    <a:pt x="907034" y="270255"/>
                  </a:lnTo>
                  <a:lnTo>
                    <a:pt x="888111" y="255269"/>
                  </a:lnTo>
                  <a:lnTo>
                    <a:pt x="862965" y="255269"/>
                  </a:lnTo>
                  <a:lnTo>
                    <a:pt x="850392" y="292734"/>
                  </a:lnTo>
                  <a:lnTo>
                    <a:pt x="806323" y="277749"/>
                  </a:lnTo>
                  <a:lnTo>
                    <a:pt x="743458" y="277749"/>
                  </a:lnTo>
                  <a:lnTo>
                    <a:pt x="705739" y="247776"/>
                  </a:lnTo>
                  <a:lnTo>
                    <a:pt x="649097" y="262763"/>
                  </a:lnTo>
                  <a:lnTo>
                    <a:pt x="655320" y="285241"/>
                  </a:lnTo>
                  <a:lnTo>
                    <a:pt x="661670" y="330326"/>
                  </a:lnTo>
                  <a:lnTo>
                    <a:pt x="642747" y="322833"/>
                  </a:lnTo>
                  <a:lnTo>
                    <a:pt x="611378" y="277749"/>
                  </a:lnTo>
                  <a:lnTo>
                    <a:pt x="542163" y="292734"/>
                  </a:lnTo>
                  <a:lnTo>
                    <a:pt x="510667" y="262763"/>
                  </a:lnTo>
                  <a:lnTo>
                    <a:pt x="523240" y="232663"/>
                  </a:lnTo>
                  <a:lnTo>
                    <a:pt x="479171" y="217677"/>
                  </a:lnTo>
                  <a:lnTo>
                    <a:pt x="428879" y="187705"/>
                  </a:lnTo>
                  <a:lnTo>
                    <a:pt x="359664" y="165100"/>
                  </a:lnTo>
                  <a:lnTo>
                    <a:pt x="315595" y="180212"/>
                  </a:lnTo>
                  <a:lnTo>
                    <a:pt x="271526" y="120141"/>
                  </a:lnTo>
                  <a:lnTo>
                    <a:pt x="152019" y="187705"/>
                  </a:lnTo>
                  <a:lnTo>
                    <a:pt x="120523" y="225170"/>
                  </a:lnTo>
                  <a:lnTo>
                    <a:pt x="70231" y="210184"/>
                  </a:lnTo>
                  <a:lnTo>
                    <a:pt x="38735" y="172592"/>
                  </a:lnTo>
                  <a:lnTo>
                    <a:pt x="0" y="157606"/>
                  </a:lnTo>
                  <a:lnTo>
                    <a:pt x="0" y="691895"/>
                  </a:lnTo>
                  <a:lnTo>
                    <a:pt x="64008" y="729361"/>
                  </a:lnTo>
                  <a:lnTo>
                    <a:pt x="114300" y="699388"/>
                  </a:lnTo>
                  <a:lnTo>
                    <a:pt x="183515" y="849502"/>
                  </a:lnTo>
                  <a:lnTo>
                    <a:pt x="227584" y="887094"/>
                  </a:lnTo>
                  <a:lnTo>
                    <a:pt x="221234" y="947038"/>
                  </a:lnTo>
                  <a:lnTo>
                    <a:pt x="240157" y="992124"/>
                  </a:lnTo>
                  <a:lnTo>
                    <a:pt x="290449" y="1074674"/>
                  </a:lnTo>
                  <a:lnTo>
                    <a:pt x="359664" y="1127252"/>
                  </a:lnTo>
                  <a:lnTo>
                    <a:pt x="366014" y="1164843"/>
                  </a:lnTo>
                  <a:lnTo>
                    <a:pt x="913257" y="1164843"/>
                  </a:lnTo>
                  <a:lnTo>
                    <a:pt x="976249" y="1179829"/>
                  </a:lnTo>
                  <a:lnTo>
                    <a:pt x="1020318" y="1194815"/>
                  </a:lnTo>
                  <a:lnTo>
                    <a:pt x="1127252" y="1254887"/>
                  </a:lnTo>
                  <a:lnTo>
                    <a:pt x="1164971" y="1352423"/>
                  </a:lnTo>
                  <a:lnTo>
                    <a:pt x="1164971" y="1397507"/>
                  </a:lnTo>
                  <a:lnTo>
                    <a:pt x="1247775" y="1367536"/>
                  </a:lnTo>
                  <a:lnTo>
                    <a:pt x="1291844" y="1322451"/>
                  </a:lnTo>
                  <a:lnTo>
                    <a:pt x="1386204" y="1299971"/>
                  </a:lnTo>
                  <a:lnTo>
                    <a:pt x="1436497" y="1224914"/>
                  </a:lnTo>
                  <a:lnTo>
                    <a:pt x="1461770" y="1232407"/>
                  </a:lnTo>
                  <a:lnTo>
                    <a:pt x="1474343" y="1307464"/>
                  </a:lnTo>
                  <a:lnTo>
                    <a:pt x="1499489" y="1284858"/>
                  </a:lnTo>
                  <a:lnTo>
                    <a:pt x="1518285" y="1292352"/>
                  </a:lnTo>
                  <a:lnTo>
                    <a:pt x="1505712" y="1314957"/>
                  </a:lnTo>
                  <a:lnTo>
                    <a:pt x="1518285" y="1344929"/>
                  </a:lnTo>
                  <a:lnTo>
                    <a:pt x="1574927" y="1292352"/>
                  </a:lnTo>
                  <a:lnTo>
                    <a:pt x="1593850" y="1262379"/>
                  </a:lnTo>
                  <a:lnTo>
                    <a:pt x="1537208" y="1254887"/>
                  </a:lnTo>
                  <a:lnTo>
                    <a:pt x="1512062" y="1209802"/>
                  </a:lnTo>
                  <a:lnTo>
                    <a:pt x="1530858" y="1187323"/>
                  </a:lnTo>
                  <a:lnTo>
                    <a:pt x="1537208" y="1157351"/>
                  </a:lnTo>
                  <a:lnTo>
                    <a:pt x="1449070" y="1179829"/>
                  </a:lnTo>
                  <a:lnTo>
                    <a:pt x="1405127" y="1224914"/>
                  </a:lnTo>
                  <a:lnTo>
                    <a:pt x="1423924" y="1172337"/>
                  </a:lnTo>
                  <a:lnTo>
                    <a:pt x="1467993" y="1142238"/>
                  </a:lnTo>
                  <a:lnTo>
                    <a:pt x="1493139" y="1112265"/>
                  </a:lnTo>
                  <a:lnTo>
                    <a:pt x="1568703" y="1119758"/>
                  </a:lnTo>
                  <a:lnTo>
                    <a:pt x="1625346" y="1112265"/>
                  </a:lnTo>
                  <a:lnTo>
                    <a:pt x="1669288" y="1074674"/>
                  </a:lnTo>
                  <a:lnTo>
                    <a:pt x="1700784" y="1044701"/>
                  </a:lnTo>
                  <a:lnTo>
                    <a:pt x="1675638" y="969644"/>
                  </a:lnTo>
                  <a:lnTo>
                    <a:pt x="1669288" y="932052"/>
                  </a:lnTo>
                  <a:lnTo>
                    <a:pt x="1587500" y="879601"/>
                  </a:lnTo>
                  <a:lnTo>
                    <a:pt x="1587500" y="849502"/>
                  </a:lnTo>
                  <a:lnTo>
                    <a:pt x="1518285" y="691895"/>
                  </a:lnTo>
                  <a:lnTo>
                    <a:pt x="1499489" y="759459"/>
                  </a:lnTo>
                  <a:lnTo>
                    <a:pt x="1455420" y="774445"/>
                  </a:lnTo>
                  <a:lnTo>
                    <a:pt x="1442847" y="759459"/>
                  </a:lnTo>
                  <a:lnTo>
                    <a:pt x="1423924" y="759459"/>
                  </a:lnTo>
                  <a:lnTo>
                    <a:pt x="1423924" y="653033"/>
                  </a:lnTo>
                  <a:lnTo>
                    <a:pt x="1386204" y="645540"/>
                  </a:lnTo>
                  <a:lnTo>
                    <a:pt x="1354709" y="593089"/>
                  </a:lnTo>
                  <a:lnTo>
                    <a:pt x="1323340" y="600582"/>
                  </a:lnTo>
                  <a:lnTo>
                    <a:pt x="1285494" y="585469"/>
                  </a:lnTo>
                  <a:lnTo>
                    <a:pt x="1260348" y="593089"/>
                  </a:lnTo>
                  <a:lnTo>
                    <a:pt x="1260348" y="669289"/>
                  </a:lnTo>
                  <a:lnTo>
                    <a:pt x="1254125" y="751966"/>
                  </a:lnTo>
                  <a:lnTo>
                    <a:pt x="1247775" y="781938"/>
                  </a:lnTo>
                  <a:lnTo>
                    <a:pt x="1285494" y="871981"/>
                  </a:lnTo>
                  <a:lnTo>
                    <a:pt x="1222629" y="939545"/>
                  </a:lnTo>
                  <a:lnTo>
                    <a:pt x="1235202" y="1052194"/>
                  </a:lnTo>
                  <a:lnTo>
                    <a:pt x="1210056" y="1074674"/>
                  </a:lnTo>
                  <a:lnTo>
                    <a:pt x="1184910" y="1059688"/>
                  </a:lnTo>
                  <a:lnTo>
                    <a:pt x="1171194" y="924559"/>
                  </a:lnTo>
                  <a:lnTo>
                    <a:pt x="1108329" y="917066"/>
                  </a:lnTo>
                  <a:lnTo>
                    <a:pt x="988822" y="834516"/>
                  </a:lnTo>
                  <a:lnTo>
                    <a:pt x="963676" y="834516"/>
                  </a:lnTo>
                  <a:lnTo>
                    <a:pt x="944753" y="766952"/>
                  </a:lnTo>
                  <a:lnTo>
                    <a:pt x="925830" y="744474"/>
                  </a:lnTo>
                  <a:lnTo>
                    <a:pt x="976249" y="562990"/>
                  </a:lnTo>
                  <a:lnTo>
                    <a:pt x="1007618" y="525526"/>
                  </a:lnTo>
                  <a:lnTo>
                    <a:pt x="1039114" y="502919"/>
                  </a:lnTo>
                  <a:lnTo>
                    <a:pt x="1058037" y="502919"/>
                  </a:lnTo>
                  <a:lnTo>
                    <a:pt x="1076833" y="427863"/>
                  </a:lnTo>
                  <a:lnTo>
                    <a:pt x="1089406" y="367791"/>
                  </a:lnTo>
                  <a:lnTo>
                    <a:pt x="1152398" y="352805"/>
                  </a:lnTo>
                  <a:lnTo>
                    <a:pt x="1184910" y="322833"/>
                  </a:lnTo>
                  <a:lnTo>
                    <a:pt x="1164971" y="255269"/>
                  </a:lnTo>
                  <a:lnTo>
                    <a:pt x="1178560" y="210184"/>
                  </a:lnTo>
                  <a:lnTo>
                    <a:pt x="1152398" y="172592"/>
                  </a:lnTo>
                  <a:lnTo>
                    <a:pt x="1114679" y="165100"/>
                  </a:lnTo>
                  <a:lnTo>
                    <a:pt x="1102106" y="240156"/>
                  </a:lnTo>
                  <a:lnTo>
                    <a:pt x="1064260" y="307720"/>
                  </a:lnTo>
                  <a:lnTo>
                    <a:pt x="1051687" y="225170"/>
                  </a:lnTo>
                  <a:lnTo>
                    <a:pt x="1032891" y="195199"/>
                  </a:lnTo>
                  <a:lnTo>
                    <a:pt x="1007618" y="232663"/>
                  </a:lnTo>
                  <a:lnTo>
                    <a:pt x="995045" y="195199"/>
                  </a:lnTo>
                  <a:lnTo>
                    <a:pt x="969899" y="142620"/>
                  </a:lnTo>
                  <a:lnTo>
                    <a:pt x="957326" y="75056"/>
                  </a:lnTo>
                  <a:lnTo>
                    <a:pt x="919607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10555" y="1796795"/>
              <a:ext cx="1701164" cy="1397635"/>
            </a:xfrm>
            <a:custGeom>
              <a:avLst/>
              <a:gdLst/>
              <a:ahLst/>
              <a:cxnLst/>
              <a:rect l="l" t="t" r="r" b="b"/>
              <a:pathLst>
                <a:path w="1701165" h="1397635">
                  <a:moveTo>
                    <a:pt x="976249" y="1179829"/>
                  </a:moveTo>
                  <a:lnTo>
                    <a:pt x="1020318" y="1194815"/>
                  </a:lnTo>
                  <a:lnTo>
                    <a:pt x="1127252" y="1254887"/>
                  </a:lnTo>
                  <a:lnTo>
                    <a:pt x="1164971" y="1352423"/>
                  </a:lnTo>
                  <a:lnTo>
                    <a:pt x="1164971" y="1397507"/>
                  </a:lnTo>
                  <a:lnTo>
                    <a:pt x="1247775" y="1367536"/>
                  </a:lnTo>
                  <a:lnTo>
                    <a:pt x="1291844" y="1322451"/>
                  </a:lnTo>
                  <a:lnTo>
                    <a:pt x="1323340" y="1314957"/>
                  </a:lnTo>
                  <a:lnTo>
                    <a:pt x="1386204" y="1299971"/>
                  </a:lnTo>
                  <a:lnTo>
                    <a:pt x="1436497" y="1224914"/>
                  </a:lnTo>
                  <a:lnTo>
                    <a:pt x="1461770" y="1232407"/>
                  </a:lnTo>
                  <a:lnTo>
                    <a:pt x="1474343" y="1307464"/>
                  </a:lnTo>
                  <a:lnTo>
                    <a:pt x="1499489" y="1284858"/>
                  </a:lnTo>
                  <a:lnTo>
                    <a:pt x="1518285" y="1292352"/>
                  </a:lnTo>
                  <a:lnTo>
                    <a:pt x="1505712" y="1314957"/>
                  </a:lnTo>
                  <a:lnTo>
                    <a:pt x="1518285" y="1344929"/>
                  </a:lnTo>
                  <a:lnTo>
                    <a:pt x="1574927" y="1292352"/>
                  </a:lnTo>
                  <a:lnTo>
                    <a:pt x="1593850" y="1262379"/>
                  </a:lnTo>
                  <a:lnTo>
                    <a:pt x="1537208" y="1254887"/>
                  </a:lnTo>
                  <a:lnTo>
                    <a:pt x="1512062" y="1209802"/>
                  </a:lnTo>
                  <a:lnTo>
                    <a:pt x="1530858" y="1187323"/>
                  </a:lnTo>
                  <a:lnTo>
                    <a:pt x="1537208" y="1157351"/>
                  </a:lnTo>
                  <a:lnTo>
                    <a:pt x="1449070" y="1179829"/>
                  </a:lnTo>
                  <a:lnTo>
                    <a:pt x="1405127" y="1224914"/>
                  </a:lnTo>
                  <a:lnTo>
                    <a:pt x="1423924" y="1172337"/>
                  </a:lnTo>
                  <a:lnTo>
                    <a:pt x="1467993" y="1142238"/>
                  </a:lnTo>
                  <a:lnTo>
                    <a:pt x="1493139" y="1112265"/>
                  </a:lnTo>
                  <a:lnTo>
                    <a:pt x="1568703" y="1119758"/>
                  </a:lnTo>
                  <a:lnTo>
                    <a:pt x="1625346" y="1112265"/>
                  </a:lnTo>
                  <a:lnTo>
                    <a:pt x="1669288" y="1074674"/>
                  </a:lnTo>
                  <a:lnTo>
                    <a:pt x="1700784" y="1044701"/>
                  </a:lnTo>
                  <a:lnTo>
                    <a:pt x="1675638" y="969644"/>
                  </a:lnTo>
                  <a:lnTo>
                    <a:pt x="1669288" y="932052"/>
                  </a:lnTo>
                  <a:lnTo>
                    <a:pt x="1587500" y="879601"/>
                  </a:lnTo>
                  <a:lnTo>
                    <a:pt x="1587500" y="849502"/>
                  </a:lnTo>
                  <a:lnTo>
                    <a:pt x="1518285" y="691895"/>
                  </a:lnTo>
                  <a:lnTo>
                    <a:pt x="1499489" y="759459"/>
                  </a:lnTo>
                  <a:lnTo>
                    <a:pt x="1455420" y="774445"/>
                  </a:lnTo>
                  <a:lnTo>
                    <a:pt x="1442847" y="759459"/>
                  </a:lnTo>
                  <a:lnTo>
                    <a:pt x="1423924" y="759459"/>
                  </a:lnTo>
                  <a:lnTo>
                    <a:pt x="1423924" y="653033"/>
                  </a:lnTo>
                  <a:lnTo>
                    <a:pt x="1386204" y="645540"/>
                  </a:lnTo>
                  <a:lnTo>
                    <a:pt x="1354709" y="593089"/>
                  </a:lnTo>
                  <a:lnTo>
                    <a:pt x="1323340" y="600582"/>
                  </a:lnTo>
                  <a:lnTo>
                    <a:pt x="1285494" y="585469"/>
                  </a:lnTo>
                  <a:lnTo>
                    <a:pt x="1260348" y="593089"/>
                  </a:lnTo>
                  <a:lnTo>
                    <a:pt x="1260348" y="630554"/>
                  </a:lnTo>
                  <a:lnTo>
                    <a:pt x="1260348" y="669289"/>
                  </a:lnTo>
                  <a:lnTo>
                    <a:pt x="1254125" y="751966"/>
                  </a:lnTo>
                  <a:lnTo>
                    <a:pt x="1247775" y="781938"/>
                  </a:lnTo>
                  <a:lnTo>
                    <a:pt x="1285494" y="871981"/>
                  </a:lnTo>
                  <a:lnTo>
                    <a:pt x="1222629" y="939545"/>
                  </a:lnTo>
                  <a:lnTo>
                    <a:pt x="1235202" y="1052194"/>
                  </a:lnTo>
                  <a:lnTo>
                    <a:pt x="1210056" y="1074674"/>
                  </a:lnTo>
                  <a:lnTo>
                    <a:pt x="1184910" y="1059688"/>
                  </a:lnTo>
                  <a:lnTo>
                    <a:pt x="1171194" y="924559"/>
                  </a:lnTo>
                  <a:lnTo>
                    <a:pt x="1108329" y="917066"/>
                  </a:lnTo>
                  <a:lnTo>
                    <a:pt x="988822" y="834516"/>
                  </a:lnTo>
                  <a:lnTo>
                    <a:pt x="963676" y="834516"/>
                  </a:lnTo>
                  <a:lnTo>
                    <a:pt x="944753" y="766952"/>
                  </a:lnTo>
                  <a:lnTo>
                    <a:pt x="925830" y="744474"/>
                  </a:lnTo>
                  <a:lnTo>
                    <a:pt x="976249" y="562990"/>
                  </a:lnTo>
                  <a:lnTo>
                    <a:pt x="1007618" y="525526"/>
                  </a:lnTo>
                  <a:lnTo>
                    <a:pt x="1039114" y="502919"/>
                  </a:lnTo>
                  <a:lnTo>
                    <a:pt x="1058037" y="502919"/>
                  </a:lnTo>
                  <a:lnTo>
                    <a:pt x="1076833" y="427863"/>
                  </a:lnTo>
                  <a:lnTo>
                    <a:pt x="1089406" y="367791"/>
                  </a:lnTo>
                  <a:lnTo>
                    <a:pt x="1152398" y="352805"/>
                  </a:lnTo>
                  <a:lnTo>
                    <a:pt x="1184910" y="322833"/>
                  </a:lnTo>
                  <a:lnTo>
                    <a:pt x="1164971" y="255269"/>
                  </a:lnTo>
                  <a:lnTo>
                    <a:pt x="1178560" y="210184"/>
                  </a:lnTo>
                  <a:lnTo>
                    <a:pt x="1152398" y="172592"/>
                  </a:lnTo>
                  <a:lnTo>
                    <a:pt x="1114679" y="165100"/>
                  </a:lnTo>
                  <a:lnTo>
                    <a:pt x="1102106" y="240156"/>
                  </a:lnTo>
                  <a:lnTo>
                    <a:pt x="1064260" y="307720"/>
                  </a:lnTo>
                  <a:lnTo>
                    <a:pt x="1051687" y="225170"/>
                  </a:lnTo>
                  <a:lnTo>
                    <a:pt x="1032891" y="195199"/>
                  </a:lnTo>
                  <a:lnTo>
                    <a:pt x="1007618" y="232663"/>
                  </a:lnTo>
                  <a:lnTo>
                    <a:pt x="995045" y="195199"/>
                  </a:lnTo>
                  <a:lnTo>
                    <a:pt x="969899" y="142620"/>
                  </a:lnTo>
                  <a:lnTo>
                    <a:pt x="957326" y="75056"/>
                  </a:lnTo>
                  <a:lnTo>
                    <a:pt x="919607" y="0"/>
                  </a:lnTo>
                  <a:lnTo>
                    <a:pt x="888111" y="105155"/>
                  </a:lnTo>
                  <a:lnTo>
                    <a:pt x="888111" y="142620"/>
                  </a:lnTo>
                  <a:lnTo>
                    <a:pt x="932180" y="187705"/>
                  </a:lnTo>
                  <a:lnTo>
                    <a:pt x="938530" y="232663"/>
                  </a:lnTo>
                  <a:lnTo>
                    <a:pt x="907034" y="270255"/>
                  </a:lnTo>
                  <a:lnTo>
                    <a:pt x="888111" y="255269"/>
                  </a:lnTo>
                  <a:lnTo>
                    <a:pt x="862965" y="255269"/>
                  </a:lnTo>
                  <a:lnTo>
                    <a:pt x="850392" y="292734"/>
                  </a:lnTo>
                  <a:lnTo>
                    <a:pt x="806323" y="277749"/>
                  </a:lnTo>
                  <a:lnTo>
                    <a:pt x="743458" y="277749"/>
                  </a:lnTo>
                  <a:lnTo>
                    <a:pt x="705739" y="247776"/>
                  </a:lnTo>
                  <a:lnTo>
                    <a:pt x="649097" y="262763"/>
                  </a:lnTo>
                  <a:lnTo>
                    <a:pt x="655320" y="285241"/>
                  </a:lnTo>
                  <a:lnTo>
                    <a:pt x="661670" y="330326"/>
                  </a:lnTo>
                  <a:lnTo>
                    <a:pt x="642747" y="322833"/>
                  </a:lnTo>
                  <a:lnTo>
                    <a:pt x="611378" y="277749"/>
                  </a:lnTo>
                  <a:lnTo>
                    <a:pt x="542163" y="292734"/>
                  </a:lnTo>
                  <a:lnTo>
                    <a:pt x="510667" y="262763"/>
                  </a:lnTo>
                  <a:lnTo>
                    <a:pt x="523240" y="232663"/>
                  </a:lnTo>
                  <a:lnTo>
                    <a:pt x="479171" y="217677"/>
                  </a:lnTo>
                  <a:lnTo>
                    <a:pt x="428879" y="187705"/>
                  </a:lnTo>
                  <a:lnTo>
                    <a:pt x="359664" y="165100"/>
                  </a:lnTo>
                  <a:lnTo>
                    <a:pt x="315595" y="180212"/>
                  </a:lnTo>
                  <a:lnTo>
                    <a:pt x="271526" y="120141"/>
                  </a:lnTo>
                  <a:lnTo>
                    <a:pt x="152019" y="187705"/>
                  </a:lnTo>
                  <a:lnTo>
                    <a:pt x="120523" y="225170"/>
                  </a:lnTo>
                  <a:lnTo>
                    <a:pt x="70231" y="210184"/>
                  </a:lnTo>
                  <a:lnTo>
                    <a:pt x="38735" y="172592"/>
                  </a:lnTo>
                  <a:lnTo>
                    <a:pt x="0" y="157606"/>
                  </a:lnTo>
                  <a:lnTo>
                    <a:pt x="0" y="691895"/>
                  </a:lnTo>
                  <a:lnTo>
                    <a:pt x="64008" y="729361"/>
                  </a:lnTo>
                  <a:lnTo>
                    <a:pt x="114300" y="699388"/>
                  </a:lnTo>
                  <a:lnTo>
                    <a:pt x="183515" y="849502"/>
                  </a:lnTo>
                  <a:lnTo>
                    <a:pt x="227584" y="887094"/>
                  </a:lnTo>
                  <a:lnTo>
                    <a:pt x="221234" y="947038"/>
                  </a:lnTo>
                  <a:lnTo>
                    <a:pt x="240157" y="992124"/>
                  </a:lnTo>
                  <a:lnTo>
                    <a:pt x="290449" y="1074674"/>
                  </a:lnTo>
                  <a:lnTo>
                    <a:pt x="359664" y="1127252"/>
                  </a:lnTo>
                  <a:lnTo>
                    <a:pt x="366014" y="1164843"/>
                  </a:lnTo>
                  <a:lnTo>
                    <a:pt x="913257" y="1164843"/>
                  </a:lnTo>
                  <a:lnTo>
                    <a:pt x="976249" y="1179829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32119" y="2959607"/>
              <a:ext cx="1150620" cy="7147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2119" y="2959607"/>
              <a:ext cx="1150620" cy="715010"/>
            </a:xfrm>
            <a:custGeom>
              <a:avLst/>
              <a:gdLst/>
              <a:ahLst/>
              <a:cxnLst/>
              <a:rect l="l" t="t" r="r" b="b"/>
              <a:pathLst>
                <a:path w="1150620" h="715010">
                  <a:moveTo>
                    <a:pt x="263778" y="549528"/>
                  </a:moveTo>
                  <a:lnTo>
                    <a:pt x="314070" y="549528"/>
                  </a:lnTo>
                  <a:lnTo>
                    <a:pt x="332993" y="534542"/>
                  </a:lnTo>
                  <a:lnTo>
                    <a:pt x="364363" y="542036"/>
                  </a:lnTo>
                  <a:lnTo>
                    <a:pt x="414654" y="609600"/>
                  </a:lnTo>
                  <a:lnTo>
                    <a:pt x="452246" y="594613"/>
                  </a:lnTo>
                  <a:lnTo>
                    <a:pt x="477392" y="617092"/>
                  </a:lnTo>
                  <a:lnTo>
                    <a:pt x="496315" y="654684"/>
                  </a:lnTo>
                  <a:lnTo>
                    <a:pt x="521334" y="684656"/>
                  </a:lnTo>
                  <a:lnTo>
                    <a:pt x="552830" y="692276"/>
                  </a:lnTo>
                  <a:lnTo>
                    <a:pt x="552830" y="639699"/>
                  </a:lnTo>
                  <a:lnTo>
                    <a:pt x="577976" y="609600"/>
                  </a:lnTo>
                  <a:lnTo>
                    <a:pt x="596772" y="587120"/>
                  </a:lnTo>
                  <a:lnTo>
                    <a:pt x="659638" y="594613"/>
                  </a:lnTo>
                  <a:lnTo>
                    <a:pt x="697229" y="594613"/>
                  </a:lnTo>
                  <a:lnTo>
                    <a:pt x="747521" y="579627"/>
                  </a:lnTo>
                  <a:lnTo>
                    <a:pt x="778890" y="579627"/>
                  </a:lnTo>
                  <a:lnTo>
                    <a:pt x="810387" y="572007"/>
                  </a:lnTo>
                  <a:lnTo>
                    <a:pt x="816609" y="609600"/>
                  </a:lnTo>
                  <a:lnTo>
                    <a:pt x="829182" y="662177"/>
                  </a:lnTo>
                  <a:lnTo>
                    <a:pt x="867917" y="707262"/>
                  </a:lnTo>
                  <a:lnTo>
                    <a:pt x="886840" y="714755"/>
                  </a:lnTo>
                  <a:lnTo>
                    <a:pt x="880490" y="639699"/>
                  </a:lnTo>
                  <a:lnTo>
                    <a:pt x="855344" y="557021"/>
                  </a:lnTo>
                  <a:lnTo>
                    <a:pt x="886840" y="511937"/>
                  </a:lnTo>
                  <a:lnTo>
                    <a:pt x="918209" y="496950"/>
                  </a:lnTo>
                  <a:lnTo>
                    <a:pt x="974725" y="429387"/>
                  </a:lnTo>
                  <a:lnTo>
                    <a:pt x="968501" y="384301"/>
                  </a:lnTo>
                  <a:lnTo>
                    <a:pt x="962151" y="339216"/>
                  </a:lnTo>
                  <a:lnTo>
                    <a:pt x="980948" y="354202"/>
                  </a:lnTo>
                  <a:lnTo>
                    <a:pt x="987298" y="346709"/>
                  </a:lnTo>
                  <a:lnTo>
                    <a:pt x="980948" y="316738"/>
                  </a:lnTo>
                  <a:lnTo>
                    <a:pt x="993521" y="316738"/>
                  </a:lnTo>
                  <a:lnTo>
                    <a:pt x="1012444" y="309244"/>
                  </a:lnTo>
                  <a:lnTo>
                    <a:pt x="1025016" y="271652"/>
                  </a:lnTo>
                  <a:lnTo>
                    <a:pt x="1050162" y="264159"/>
                  </a:lnTo>
                  <a:lnTo>
                    <a:pt x="1087754" y="241553"/>
                  </a:lnTo>
                  <a:lnTo>
                    <a:pt x="1087754" y="180212"/>
                  </a:lnTo>
                  <a:lnTo>
                    <a:pt x="1150620" y="142747"/>
                  </a:lnTo>
                  <a:lnTo>
                    <a:pt x="1138047" y="67563"/>
                  </a:lnTo>
                  <a:lnTo>
                    <a:pt x="1112901" y="60070"/>
                  </a:lnTo>
                  <a:lnTo>
                    <a:pt x="1062735" y="135127"/>
                  </a:lnTo>
                  <a:lnTo>
                    <a:pt x="999871" y="150240"/>
                  </a:lnTo>
                  <a:lnTo>
                    <a:pt x="968501" y="157733"/>
                  </a:lnTo>
                  <a:lnTo>
                    <a:pt x="924432" y="202818"/>
                  </a:lnTo>
                  <a:lnTo>
                    <a:pt x="841755" y="232790"/>
                  </a:lnTo>
                  <a:lnTo>
                    <a:pt x="841755" y="187705"/>
                  </a:lnTo>
                  <a:lnTo>
                    <a:pt x="804037" y="90169"/>
                  </a:lnTo>
                  <a:lnTo>
                    <a:pt x="697229" y="30099"/>
                  </a:lnTo>
                  <a:lnTo>
                    <a:pt x="653288" y="14986"/>
                  </a:lnTo>
                  <a:lnTo>
                    <a:pt x="590550" y="0"/>
                  </a:lnTo>
                  <a:lnTo>
                    <a:pt x="43941" y="0"/>
                  </a:lnTo>
                  <a:lnTo>
                    <a:pt x="50291" y="45084"/>
                  </a:lnTo>
                  <a:lnTo>
                    <a:pt x="31368" y="60070"/>
                  </a:lnTo>
                  <a:lnTo>
                    <a:pt x="37718" y="30099"/>
                  </a:lnTo>
                  <a:lnTo>
                    <a:pt x="0" y="14986"/>
                  </a:lnTo>
                  <a:lnTo>
                    <a:pt x="18795" y="97662"/>
                  </a:lnTo>
                  <a:lnTo>
                    <a:pt x="12572" y="157733"/>
                  </a:lnTo>
                  <a:lnTo>
                    <a:pt x="0" y="217804"/>
                  </a:lnTo>
                  <a:lnTo>
                    <a:pt x="12572" y="264159"/>
                  </a:lnTo>
                  <a:lnTo>
                    <a:pt x="12572" y="294131"/>
                  </a:lnTo>
                  <a:lnTo>
                    <a:pt x="43941" y="369315"/>
                  </a:lnTo>
                  <a:lnTo>
                    <a:pt x="69087" y="421893"/>
                  </a:lnTo>
                  <a:lnTo>
                    <a:pt x="87883" y="459358"/>
                  </a:lnTo>
                  <a:lnTo>
                    <a:pt x="144525" y="504443"/>
                  </a:lnTo>
                  <a:lnTo>
                    <a:pt x="150749" y="519429"/>
                  </a:lnTo>
                  <a:lnTo>
                    <a:pt x="201040" y="511937"/>
                  </a:lnTo>
                  <a:lnTo>
                    <a:pt x="263778" y="549528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61925" y="3924109"/>
              <a:ext cx="224409" cy="2045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3472" y="3998976"/>
              <a:ext cx="233679" cy="367665"/>
            </a:xfrm>
            <a:custGeom>
              <a:avLst/>
              <a:gdLst/>
              <a:ahLst/>
              <a:cxnLst/>
              <a:rect l="l" t="t" r="r" b="b"/>
              <a:pathLst>
                <a:path w="233679" h="367664">
                  <a:moveTo>
                    <a:pt x="151256" y="0"/>
                  </a:moveTo>
                  <a:lnTo>
                    <a:pt x="107187" y="14986"/>
                  </a:lnTo>
                  <a:lnTo>
                    <a:pt x="81914" y="29972"/>
                  </a:lnTo>
                  <a:lnTo>
                    <a:pt x="69342" y="67563"/>
                  </a:lnTo>
                  <a:lnTo>
                    <a:pt x="56768" y="75056"/>
                  </a:lnTo>
                  <a:lnTo>
                    <a:pt x="18923" y="120015"/>
                  </a:lnTo>
                  <a:lnTo>
                    <a:pt x="25145" y="135000"/>
                  </a:lnTo>
                  <a:lnTo>
                    <a:pt x="31495" y="172593"/>
                  </a:lnTo>
                  <a:lnTo>
                    <a:pt x="31495" y="195072"/>
                  </a:lnTo>
                  <a:lnTo>
                    <a:pt x="37845" y="225044"/>
                  </a:lnTo>
                  <a:lnTo>
                    <a:pt x="12573" y="247523"/>
                  </a:lnTo>
                  <a:lnTo>
                    <a:pt x="0" y="262636"/>
                  </a:lnTo>
                  <a:lnTo>
                    <a:pt x="50418" y="285115"/>
                  </a:lnTo>
                  <a:lnTo>
                    <a:pt x="81089" y="307437"/>
                  </a:lnTo>
                  <a:lnTo>
                    <a:pt x="124047" y="334629"/>
                  </a:lnTo>
                  <a:lnTo>
                    <a:pt x="162290" y="357606"/>
                  </a:lnTo>
                  <a:lnTo>
                    <a:pt x="178816" y="367284"/>
                  </a:lnTo>
                  <a:lnTo>
                    <a:pt x="233172" y="255016"/>
                  </a:lnTo>
                  <a:lnTo>
                    <a:pt x="233172" y="202565"/>
                  </a:lnTo>
                  <a:lnTo>
                    <a:pt x="220599" y="172593"/>
                  </a:lnTo>
                  <a:lnTo>
                    <a:pt x="226822" y="157480"/>
                  </a:lnTo>
                  <a:lnTo>
                    <a:pt x="195325" y="149987"/>
                  </a:lnTo>
                  <a:lnTo>
                    <a:pt x="132333" y="120015"/>
                  </a:lnTo>
                  <a:lnTo>
                    <a:pt x="119760" y="82550"/>
                  </a:lnTo>
                  <a:lnTo>
                    <a:pt x="125983" y="22479"/>
                  </a:lnTo>
                  <a:lnTo>
                    <a:pt x="151256" y="7493"/>
                  </a:lnTo>
                  <a:lnTo>
                    <a:pt x="151256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43472" y="3998976"/>
              <a:ext cx="233679" cy="367665"/>
            </a:xfrm>
            <a:custGeom>
              <a:avLst/>
              <a:gdLst/>
              <a:ahLst/>
              <a:cxnLst/>
              <a:rect l="l" t="t" r="r" b="b"/>
              <a:pathLst>
                <a:path w="233679" h="367664">
                  <a:moveTo>
                    <a:pt x="233172" y="255016"/>
                  </a:moveTo>
                  <a:lnTo>
                    <a:pt x="233172" y="202565"/>
                  </a:lnTo>
                  <a:lnTo>
                    <a:pt x="220599" y="172593"/>
                  </a:lnTo>
                  <a:lnTo>
                    <a:pt x="222630" y="167512"/>
                  </a:lnTo>
                  <a:lnTo>
                    <a:pt x="224789" y="162560"/>
                  </a:lnTo>
                  <a:lnTo>
                    <a:pt x="226822" y="157480"/>
                  </a:lnTo>
                  <a:lnTo>
                    <a:pt x="195325" y="149987"/>
                  </a:lnTo>
                  <a:lnTo>
                    <a:pt x="132333" y="120015"/>
                  </a:lnTo>
                  <a:lnTo>
                    <a:pt x="119760" y="82550"/>
                  </a:lnTo>
                  <a:lnTo>
                    <a:pt x="125983" y="22479"/>
                  </a:lnTo>
                  <a:lnTo>
                    <a:pt x="151256" y="7493"/>
                  </a:lnTo>
                  <a:lnTo>
                    <a:pt x="151256" y="0"/>
                  </a:lnTo>
                  <a:lnTo>
                    <a:pt x="107187" y="14986"/>
                  </a:lnTo>
                  <a:lnTo>
                    <a:pt x="81914" y="29972"/>
                  </a:lnTo>
                  <a:lnTo>
                    <a:pt x="69342" y="67563"/>
                  </a:lnTo>
                  <a:lnTo>
                    <a:pt x="56768" y="75056"/>
                  </a:lnTo>
                  <a:lnTo>
                    <a:pt x="37845" y="97536"/>
                  </a:lnTo>
                  <a:lnTo>
                    <a:pt x="18923" y="120015"/>
                  </a:lnTo>
                  <a:lnTo>
                    <a:pt x="25145" y="135000"/>
                  </a:lnTo>
                  <a:lnTo>
                    <a:pt x="31495" y="172593"/>
                  </a:lnTo>
                  <a:lnTo>
                    <a:pt x="31495" y="195072"/>
                  </a:lnTo>
                  <a:lnTo>
                    <a:pt x="37845" y="225044"/>
                  </a:lnTo>
                  <a:lnTo>
                    <a:pt x="12573" y="247523"/>
                  </a:lnTo>
                  <a:lnTo>
                    <a:pt x="0" y="262636"/>
                  </a:lnTo>
                  <a:lnTo>
                    <a:pt x="50418" y="285115"/>
                  </a:lnTo>
                  <a:lnTo>
                    <a:pt x="81089" y="307437"/>
                  </a:lnTo>
                  <a:lnTo>
                    <a:pt x="124047" y="334629"/>
                  </a:lnTo>
                  <a:lnTo>
                    <a:pt x="162290" y="357606"/>
                  </a:lnTo>
                  <a:lnTo>
                    <a:pt x="178816" y="367284"/>
                  </a:lnTo>
                </a:path>
              </a:pathLst>
            </a:custGeom>
            <a:ln w="95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5913" y="3863149"/>
              <a:ext cx="195452" cy="1162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81472" y="3470148"/>
              <a:ext cx="605155" cy="475615"/>
            </a:xfrm>
            <a:custGeom>
              <a:avLst/>
              <a:gdLst/>
              <a:ahLst/>
              <a:cxnLst/>
              <a:rect l="l" t="t" r="r" b="b"/>
              <a:pathLst>
                <a:path w="605154" h="475614">
                  <a:moveTo>
                    <a:pt x="50418" y="0"/>
                  </a:moveTo>
                  <a:lnTo>
                    <a:pt x="0" y="7492"/>
                  </a:lnTo>
                  <a:lnTo>
                    <a:pt x="37845" y="90297"/>
                  </a:lnTo>
                  <a:lnTo>
                    <a:pt x="62991" y="135509"/>
                  </a:lnTo>
                  <a:lnTo>
                    <a:pt x="56768" y="150494"/>
                  </a:lnTo>
                  <a:lnTo>
                    <a:pt x="100837" y="188213"/>
                  </a:lnTo>
                  <a:lnTo>
                    <a:pt x="107187" y="225806"/>
                  </a:lnTo>
                  <a:lnTo>
                    <a:pt x="125983" y="240919"/>
                  </a:lnTo>
                  <a:lnTo>
                    <a:pt x="151256" y="271018"/>
                  </a:lnTo>
                  <a:lnTo>
                    <a:pt x="157606" y="248412"/>
                  </a:lnTo>
                  <a:lnTo>
                    <a:pt x="132333" y="225806"/>
                  </a:lnTo>
                  <a:lnTo>
                    <a:pt x="107187" y="158114"/>
                  </a:lnTo>
                  <a:lnTo>
                    <a:pt x="62991" y="82803"/>
                  </a:lnTo>
                  <a:lnTo>
                    <a:pt x="50418" y="37591"/>
                  </a:lnTo>
                  <a:lnTo>
                    <a:pt x="81914" y="52704"/>
                  </a:lnTo>
                  <a:lnTo>
                    <a:pt x="113411" y="128015"/>
                  </a:lnTo>
                  <a:lnTo>
                    <a:pt x="125983" y="150494"/>
                  </a:lnTo>
                  <a:lnTo>
                    <a:pt x="157606" y="173100"/>
                  </a:lnTo>
                  <a:lnTo>
                    <a:pt x="157606" y="195706"/>
                  </a:lnTo>
                  <a:lnTo>
                    <a:pt x="182752" y="210819"/>
                  </a:lnTo>
                  <a:lnTo>
                    <a:pt x="195325" y="233299"/>
                  </a:lnTo>
                  <a:lnTo>
                    <a:pt x="226822" y="271018"/>
                  </a:lnTo>
                  <a:lnTo>
                    <a:pt x="233172" y="323722"/>
                  </a:lnTo>
                  <a:lnTo>
                    <a:pt x="233172" y="346201"/>
                  </a:lnTo>
                  <a:lnTo>
                    <a:pt x="315087" y="406526"/>
                  </a:lnTo>
                  <a:lnTo>
                    <a:pt x="352932" y="429006"/>
                  </a:lnTo>
                  <a:lnTo>
                    <a:pt x="422275" y="451612"/>
                  </a:lnTo>
                  <a:lnTo>
                    <a:pt x="441198" y="444119"/>
                  </a:lnTo>
                  <a:lnTo>
                    <a:pt x="460120" y="444119"/>
                  </a:lnTo>
                  <a:lnTo>
                    <a:pt x="491616" y="475488"/>
                  </a:lnTo>
                  <a:lnTo>
                    <a:pt x="497839" y="459231"/>
                  </a:lnTo>
                  <a:lnTo>
                    <a:pt x="510539" y="436625"/>
                  </a:lnTo>
                  <a:lnTo>
                    <a:pt x="529336" y="436625"/>
                  </a:lnTo>
                  <a:lnTo>
                    <a:pt x="516763" y="406526"/>
                  </a:lnTo>
                  <a:lnTo>
                    <a:pt x="529336" y="398906"/>
                  </a:lnTo>
                  <a:lnTo>
                    <a:pt x="560958" y="398906"/>
                  </a:lnTo>
                  <a:lnTo>
                    <a:pt x="554608" y="391413"/>
                  </a:lnTo>
                  <a:lnTo>
                    <a:pt x="592454" y="361314"/>
                  </a:lnTo>
                  <a:lnTo>
                    <a:pt x="605027" y="301116"/>
                  </a:lnTo>
                  <a:lnTo>
                    <a:pt x="529336" y="316102"/>
                  </a:lnTo>
                  <a:lnTo>
                    <a:pt x="497839" y="368807"/>
                  </a:lnTo>
                  <a:lnTo>
                    <a:pt x="447420" y="376427"/>
                  </a:lnTo>
                  <a:lnTo>
                    <a:pt x="397001" y="301116"/>
                  </a:lnTo>
                  <a:lnTo>
                    <a:pt x="390778" y="203200"/>
                  </a:lnTo>
                  <a:lnTo>
                    <a:pt x="403351" y="180720"/>
                  </a:lnTo>
                  <a:lnTo>
                    <a:pt x="371855" y="173100"/>
                  </a:lnTo>
                  <a:lnTo>
                    <a:pt x="346582" y="143001"/>
                  </a:lnTo>
                  <a:lnTo>
                    <a:pt x="327660" y="105410"/>
                  </a:lnTo>
                  <a:lnTo>
                    <a:pt x="302513" y="82803"/>
                  </a:lnTo>
                  <a:lnTo>
                    <a:pt x="264667" y="97916"/>
                  </a:lnTo>
                  <a:lnTo>
                    <a:pt x="214249" y="30099"/>
                  </a:lnTo>
                  <a:lnTo>
                    <a:pt x="182752" y="22605"/>
                  </a:lnTo>
                  <a:lnTo>
                    <a:pt x="163829" y="37591"/>
                  </a:lnTo>
                  <a:lnTo>
                    <a:pt x="113411" y="37591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81472" y="3470148"/>
              <a:ext cx="605155" cy="475615"/>
            </a:xfrm>
            <a:custGeom>
              <a:avLst/>
              <a:gdLst/>
              <a:ahLst/>
              <a:cxnLst/>
              <a:rect l="l" t="t" r="r" b="b"/>
              <a:pathLst>
                <a:path w="605154" h="475614">
                  <a:moveTo>
                    <a:pt x="510539" y="436625"/>
                  </a:moveTo>
                  <a:lnTo>
                    <a:pt x="529336" y="436625"/>
                  </a:lnTo>
                  <a:lnTo>
                    <a:pt x="516763" y="406526"/>
                  </a:lnTo>
                  <a:lnTo>
                    <a:pt x="529336" y="398906"/>
                  </a:lnTo>
                  <a:lnTo>
                    <a:pt x="560958" y="398906"/>
                  </a:lnTo>
                  <a:lnTo>
                    <a:pt x="554608" y="391413"/>
                  </a:lnTo>
                  <a:lnTo>
                    <a:pt x="573531" y="376427"/>
                  </a:lnTo>
                  <a:lnTo>
                    <a:pt x="592454" y="361314"/>
                  </a:lnTo>
                  <a:lnTo>
                    <a:pt x="605027" y="301116"/>
                  </a:lnTo>
                  <a:lnTo>
                    <a:pt x="529336" y="316102"/>
                  </a:lnTo>
                  <a:lnTo>
                    <a:pt x="497839" y="368807"/>
                  </a:lnTo>
                  <a:lnTo>
                    <a:pt x="447420" y="376427"/>
                  </a:lnTo>
                  <a:lnTo>
                    <a:pt x="397001" y="301116"/>
                  </a:lnTo>
                  <a:lnTo>
                    <a:pt x="390778" y="203200"/>
                  </a:lnTo>
                  <a:lnTo>
                    <a:pt x="403351" y="180720"/>
                  </a:lnTo>
                  <a:lnTo>
                    <a:pt x="371855" y="173100"/>
                  </a:lnTo>
                  <a:lnTo>
                    <a:pt x="346582" y="143001"/>
                  </a:lnTo>
                  <a:lnTo>
                    <a:pt x="327660" y="105410"/>
                  </a:lnTo>
                  <a:lnTo>
                    <a:pt x="302513" y="82803"/>
                  </a:lnTo>
                  <a:lnTo>
                    <a:pt x="264667" y="97916"/>
                  </a:lnTo>
                  <a:lnTo>
                    <a:pt x="214249" y="30099"/>
                  </a:lnTo>
                  <a:lnTo>
                    <a:pt x="182752" y="22605"/>
                  </a:lnTo>
                  <a:lnTo>
                    <a:pt x="163829" y="37591"/>
                  </a:lnTo>
                  <a:lnTo>
                    <a:pt x="113411" y="37591"/>
                  </a:lnTo>
                  <a:lnTo>
                    <a:pt x="50418" y="0"/>
                  </a:lnTo>
                  <a:lnTo>
                    <a:pt x="0" y="7492"/>
                  </a:lnTo>
                  <a:lnTo>
                    <a:pt x="37845" y="90297"/>
                  </a:lnTo>
                  <a:lnTo>
                    <a:pt x="62991" y="135509"/>
                  </a:lnTo>
                  <a:lnTo>
                    <a:pt x="56768" y="150494"/>
                  </a:lnTo>
                  <a:lnTo>
                    <a:pt x="100837" y="188213"/>
                  </a:lnTo>
                  <a:lnTo>
                    <a:pt x="107187" y="225806"/>
                  </a:lnTo>
                  <a:lnTo>
                    <a:pt x="125983" y="240919"/>
                  </a:lnTo>
                  <a:lnTo>
                    <a:pt x="151256" y="271018"/>
                  </a:lnTo>
                  <a:lnTo>
                    <a:pt x="157606" y="248412"/>
                  </a:lnTo>
                  <a:lnTo>
                    <a:pt x="132333" y="225806"/>
                  </a:lnTo>
                  <a:lnTo>
                    <a:pt x="107187" y="158114"/>
                  </a:lnTo>
                  <a:lnTo>
                    <a:pt x="62991" y="82803"/>
                  </a:lnTo>
                  <a:lnTo>
                    <a:pt x="50418" y="37591"/>
                  </a:lnTo>
                  <a:lnTo>
                    <a:pt x="81914" y="52704"/>
                  </a:lnTo>
                  <a:lnTo>
                    <a:pt x="113411" y="128015"/>
                  </a:lnTo>
                  <a:lnTo>
                    <a:pt x="125983" y="150494"/>
                  </a:lnTo>
                  <a:lnTo>
                    <a:pt x="157606" y="173100"/>
                  </a:lnTo>
                  <a:lnTo>
                    <a:pt x="157606" y="195706"/>
                  </a:lnTo>
                  <a:lnTo>
                    <a:pt x="182752" y="210819"/>
                  </a:lnTo>
                  <a:lnTo>
                    <a:pt x="195325" y="233299"/>
                  </a:lnTo>
                  <a:lnTo>
                    <a:pt x="226822" y="271018"/>
                  </a:lnTo>
                  <a:lnTo>
                    <a:pt x="233172" y="323722"/>
                  </a:lnTo>
                  <a:lnTo>
                    <a:pt x="233172" y="346201"/>
                  </a:lnTo>
                  <a:lnTo>
                    <a:pt x="315087" y="406526"/>
                  </a:lnTo>
                  <a:lnTo>
                    <a:pt x="352932" y="429006"/>
                  </a:lnTo>
                  <a:lnTo>
                    <a:pt x="422275" y="451612"/>
                  </a:lnTo>
                  <a:lnTo>
                    <a:pt x="441198" y="444119"/>
                  </a:lnTo>
                  <a:lnTo>
                    <a:pt x="460120" y="444119"/>
                  </a:lnTo>
                  <a:lnTo>
                    <a:pt x="491616" y="475488"/>
                  </a:lnTo>
                  <a:lnTo>
                    <a:pt x="497839" y="459231"/>
                  </a:lnTo>
                  <a:lnTo>
                    <a:pt x="510539" y="436625"/>
                  </a:lnTo>
                  <a:close/>
                </a:path>
              </a:pathLst>
            </a:custGeom>
            <a:ln w="95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21489" y="1398841"/>
              <a:ext cx="1503299" cy="103974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19316" y="3889248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09" h="18414">
                  <a:moveTo>
                    <a:pt x="2539" y="0"/>
                  </a:moveTo>
                  <a:lnTo>
                    <a:pt x="0" y="13207"/>
                  </a:lnTo>
                  <a:lnTo>
                    <a:pt x="26415" y="18287"/>
                  </a:lnTo>
                  <a:lnTo>
                    <a:pt x="28955" y="101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19316" y="3889248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09" h="18414">
                  <a:moveTo>
                    <a:pt x="2539" y="0"/>
                  </a:moveTo>
                  <a:lnTo>
                    <a:pt x="28955" y="1015"/>
                  </a:lnTo>
                  <a:lnTo>
                    <a:pt x="26415" y="18287"/>
                  </a:lnTo>
                  <a:lnTo>
                    <a:pt x="0" y="13207"/>
                  </a:lnTo>
                  <a:lnTo>
                    <a:pt x="2539" y="0"/>
                  </a:lnTo>
                  <a:close/>
                </a:path>
              </a:pathLst>
            </a:custGeom>
            <a:ln w="63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55991" y="2182367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79" h="48894">
                  <a:moveTo>
                    <a:pt x="82296" y="0"/>
                  </a:moveTo>
                  <a:lnTo>
                    <a:pt x="50546" y="3556"/>
                  </a:lnTo>
                  <a:lnTo>
                    <a:pt x="24383" y="12700"/>
                  </a:lnTo>
                  <a:lnTo>
                    <a:pt x="13080" y="0"/>
                  </a:lnTo>
                  <a:lnTo>
                    <a:pt x="0" y="14478"/>
                  </a:lnTo>
                  <a:lnTo>
                    <a:pt x="14985" y="19812"/>
                  </a:lnTo>
                  <a:lnTo>
                    <a:pt x="24383" y="32512"/>
                  </a:lnTo>
                  <a:lnTo>
                    <a:pt x="9398" y="39751"/>
                  </a:lnTo>
                  <a:lnTo>
                    <a:pt x="28066" y="37973"/>
                  </a:lnTo>
                  <a:lnTo>
                    <a:pt x="63626" y="48768"/>
                  </a:lnTo>
                  <a:lnTo>
                    <a:pt x="89788" y="34290"/>
                  </a:lnTo>
                  <a:lnTo>
                    <a:pt x="106679" y="1625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55991" y="2182367"/>
              <a:ext cx="106680" cy="48895"/>
            </a:xfrm>
            <a:custGeom>
              <a:avLst/>
              <a:gdLst/>
              <a:ahLst/>
              <a:cxnLst/>
              <a:rect l="l" t="t" r="r" b="b"/>
              <a:pathLst>
                <a:path w="106679" h="48894">
                  <a:moveTo>
                    <a:pt x="13080" y="0"/>
                  </a:moveTo>
                  <a:lnTo>
                    <a:pt x="24383" y="12700"/>
                  </a:lnTo>
                  <a:lnTo>
                    <a:pt x="50546" y="3556"/>
                  </a:lnTo>
                  <a:lnTo>
                    <a:pt x="82296" y="0"/>
                  </a:lnTo>
                  <a:lnTo>
                    <a:pt x="106679" y="16256"/>
                  </a:lnTo>
                  <a:lnTo>
                    <a:pt x="89788" y="34290"/>
                  </a:lnTo>
                  <a:lnTo>
                    <a:pt x="63626" y="48768"/>
                  </a:lnTo>
                  <a:lnTo>
                    <a:pt x="28066" y="37973"/>
                  </a:lnTo>
                  <a:lnTo>
                    <a:pt x="9398" y="39751"/>
                  </a:lnTo>
                  <a:lnTo>
                    <a:pt x="24383" y="32512"/>
                  </a:lnTo>
                  <a:lnTo>
                    <a:pt x="14985" y="19812"/>
                  </a:lnTo>
                  <a:lnTo>
                    <a:pt x="0" y="14478"/>
                  </a:lnTo>
                  <a:lnTo>
                    <a:pt x="13080" y="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57725" y="4230433"/>
              <a:ext cx="323468" cy="21678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85759" y="2557272"/>
              <a:ext cx="150875" cy="3535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5759" y="2557272"/>
              <a:ext cx="151130" cy="353695"/>
            </a:xfrm>
            <a:custGeom>
              <a:avLst/>
              <a:gdLst/>
              <a:ahLst/>
              <a:cxnLst/>
              <a:rect l="l" t="t" r="r" b="b"/>
              <a:pathLst>
                <a:path w="151129" h="353694">
                  <a:moveTo>
                    <a:pt x="18796" y="278383"/>
                  </a:moveTo>
                  <a:lnTo>
                    <a:pt x="37719" y="263270"/>
                  </a:lnTo>
                  <a:lnTo>
                    <a:pt x="37719" y="248285"/>
                  </a:lnTo>
                  <a:lnTo>
                    <a:pt x="25146" y="248285"/>
                  </a:lnTo>
                  <a:lnTo>
                    <a:pt x="32414" y="235215"/>
                  </a:lnTo>
                  <a:lnTo>
                    <a:pt x="36147" y="228504"/>
                  </a:lnTo>
                  <a:lnTo>
                    <a:pt x="37522" y="226032"/>
                  </a:lnTo>
                  <a:lnTo>
                    <a:pt x="37719" y="225678"/>
                  </a:lnTo>
                  <a:lnTo>
                    <a:pt x="52256" y="221347"/>
                  </a:lnTo>
                  <a:lnTo>
                    <a:pt x="59721" y="219122"/>
                  </a:lnTo>
                  <a:lnTo>
                    <a:pt x="62472" y="218303"/>
                  </a:lnTo>
                  <a:lnTo>
                    <a:pt x="62865" y="218186"/>
                  </a:lnTo>
                  <a:lnTo>
                    <a:pt x="56515" y="195579"/>
                  </a:lnTo>
                  <a:lnTo>
                    <a:pt x="56515" y="188087"/>
                  </a:lnTo>
                  <a:lnTo>
                    <a:pt x="56515" y="188087"/>
                  </a:lnTo>
                  <a:lnTo>
                    <a:pt x="18796" y="165480"/>
                  </a:lnTo>
                  <a:lnTo>
                    <a:pt x="18796" y="150494"/>
                  </a:lnTo>
                  <a:lnTo>
                    <a:pt x="22467" y="133094"/>
                  </a:lnTo>
                  <a:lnTo>
                    <a:pt x="24352" y="124158"/>
                  </a:lnTo>
                  <a:lnTo>
                    <a:pt x="25046" y="120866"/>
                  </a:lnTo>
                  <a:lnTo>
                    <a:pt x="25146" y="120395"/>
                  </a:lnTo>
                  <a:lnTo>
                    <a:pt x="12573" y="120395"/>
                  </a:lnTo>
                  <a:lnTo>
                    <a:pt x="6223" y="135381"/>
                  </a:lnTo>
                  <a:lnTo>
                    <a:pt x="0" y="127888"/>
                  </a:lnTo>
                  <a:lnTo>
                    <a:pt x="0" y="120395"/>
                  </a:lnTo>
                  <a:lnTo>
                    <a:pt x="0" y="112902"/>
                  </a:lnTo>
                  <a:lnTo>
                    <a:pt x="0" y="97789"/>
                  </a:lnTo>
                  <a:lnTo>
                    <a:pt x="0" y="82803"/>
                  </a:lnTo>
                  <a:lnTo>
                    <a:pt x="0" y="60198"/>
                  </a:lnTo>
                  <a:lnTo>
                    <a:pt x="0" y="45085"/>
                  </a:lnTo>
                  <a:lnTo>
                    <a:pt x="6223" y="30099"/>
                  </a:lnTo>
                  <a:lnTo>
                    <a:pt x="13491" y="12698"/>
                  </a:lnTo>
                  <a:lnTo>
                    <a:pt x="17224" y="3762"/>
                  </a:lnTo>
                  <a:lnTo>
                    <a:pt x="18599" y="470"/>
                  </a:lnTo>
                  <a:lnTo>
                    <a:pt x="18796" y="0"/>
                  </a:lnTo>
                  <a:lnTo>
                    <a:pt x="31369" y="0"/>
                  </a:lnTo>
                  <a:lnTo>
                    <a:pt x="50292" y="0"/>
                  </a:lnTo>
                  <a:lnTo>
                    <a:pt x="50292" y="7492"/>
                  </a:lnTo>
                  <a:lnTo>
                    <a:pt x="43023" y="24893"/>
                  </a:lnTo>
                  <a:lnTo>
                    <a:pt x="39290" y="33829"/>
                  </a:lnTo>
                  <a:lnTo>
                    <a:pt x="37915" y="37121"/>
                  </a:lnTo>
                  <a:lnTo>
                    <a:pt x="37719" y="37591"/>
                  </a:lnTo>
                  <a:lnTo>
                    <a:pt x="43942" y="45085"/>
                  </a:lnTo>
                  <a:lnTo>
                    <a:pt x="62865" y="37591"/>
                  </a:lnTo>
                  <a:lnTo>
                    <a:pt x="81661" y="45085"/>
                  </a:lnTo>
                  <a:lnTo>
                    <a:pt x="81661" y="45085"/>
                  </a:lnTo>
                  <a:lnTo>
                    <a:pt x="61819" y="95799"/>
                  </a:lnTo>
                  <a:lnTo>
                    <a:pt x="58086" y="102473"/>
                  </a:lnTo>
                  <a:lnTo>
                    <a:pt x="56711" y="104931"/>
                  </a:lnTo>
                  <a:lnTo>
                    <a:pt x="56515" y="105282"/>
                  </a:lnTo>
                  <a:lnTo>
                    <a:pt x="56515" y="112902"/>
                  </a:lnTo>
                  <a:lnTo>
                    <a:pt x="56515" y="112902"/>
                  </a:lnTo>
                  <a:lnTo>
                    <a:pt x="69088" y="120395"/>
                  </a:lnTo>
                  <a:lnTo>
                    <a:pt x="81661" y="127888"/>
                  </a:lnTo>
                  <a:lnTo>
                    <a:pt x="88929" y="149621"/>
                  </a:lnTo>
                  <a:lnTo>
                    <a:pt x="92662" y="160781"/>
                  </a:lnTo>
                  <a:lnTo>
                    <a:pt x="94037" y="164893"/>
                  </a:lnTo>
                  <a:lnTo>
                    <a:pt x="94234" y="165480"/>
                  </a:lnTo>
                  <a:lnTo>
                    <a:pt x="106807" y="180593"/>
                  </a:lnTo>
                  <a:lnTo>
                    <a:pt x="117746" y="197994"/>
                  </a:lnTo>
                  <a:lnTo>
                    <a:pt x="123364" y="206930"/>
                  </a:lnTo>
                  <a:lnTo>
                    <a:pt x="125434" y="210222"/>
                  </a:lnTo>
                  <a:lnTo>
                    <a:pt x="125730" y="210692"/>
                  </a:lnTo>
                  <a:lnTo>
                    <a:pt x="119380" y="218186"/>
                  </a:lnTo>
                  <a:lnTo>
                    <a:pt x="119380" y="225678"/>
                  </a:lnTo>
                  <a:lnTo>
                    <a:pt x="119380" y="240664"/>
                  </a:lnTo>
                  <a:lnTo>
                    <a:pt x="119380" y="240664"/>
                  </a:lnTo>
                  <a:lnTo>
                    <a:pt x="131953" y="240664"/>
                  </a:lnTo>
                  <a:lnTo>
                    <a:pt x="144525" y="240664"/>
                  </a:lnTo>
                  <a:lnTo>
                    <a:pt x="148197" y="258065"/>
                  </a:lnTo>
                  <a:lnTo>
                    <a:pt x="150082" y="267001"/>
                  </a:lnTo>
                  <a:lnTo>
                    <a:pt x="150776" y="270293"/>
                  </a:lnTo>
                  <a:lnTo>
                    <a:pt x="150875" y="270763"/>
                  </a:lnTo>
                  <a:lnTo>
                    <a:pt x="143607" y="283833"/>
                  </a:lnTo>
                  <a:lnTo>
                    <a:pt x="139874" y="290544"/>
                  </a:lnTo>
                  <a:lnTo>
                    <a:pt x="138499" y="293016"/>
                  </a:lnTo>
                  <a:lnTo>
                    <a:pt x="138303" y="293369"/>
                  </a:lnTo>
                  <a:lnTo>
                    <a:pt x="138303" y="300863"/>
                  </a:lnTo>
                  <a:lnTo>
                    <a:pt x="150875" y="300863"/>
                  </a:lnTo>
                  <a:lnTo>
                    <a:pt x="138303" y="308482"/>
                  </a:lnTo>
                  <a:lnTo>
                    <a:pt x="120094" y="317146"/>
                  </a:lnTo>
                  <a:lnTo>
                    <a:pt x="110744" y="321595"/>
                  </a:lnTo>
                  <a:lnTo>
                    <a:pt x="107299" y="323234"/>
                  </a:lnTo>
                  <a:lnTo>
                    <a:pt x="106807" y="323468"/>
                  </a:lnTo>
                  <a:lnTo>
                    <a:pt x="88011" y="323468"/>
                  </a:lnTo>
                  <a:lnTo>
                    <a:pt x="69088" y="330962"/>
                  </a:lnTo>
                  <a:lnTo>
                    <a:pt x="62865" y="323468"/>
                  </a:lnTo>
                  <a:lnTo>
                    <a:pt x="56515" y="323468"/>
                  </a:lnTo>
                  <a:lnTo>
                    <a:pt x="50292" y="338581"/>
                  </a:lnTo>
                  <a:lnTo>
                    <a:pt x="50292" y="338581"/>
                  </a:lnTo>
                  <a:lnTo>
                    <a:pt x="18796" y="353567"/>
                  </a:lnTo>
                  <a:lnTo>
                    <a:pt x="6223" y="346075"/>
                  </a:lnTo>
                  <a:lnTo>
                    <a:pt x="6223" y="346075"/>
                  </a:lnTo>
                  <a:lnTo>
                    <a:pt x="12573" y="330962"/>
                  </a:lnTo>
                  <a:lnTo>
                    <a:pt x="31369" y="315975"/>
                  </a:lnTo>
                  <a:lnTo>
                    <a:pt x="42308" y="302906"/>
                  </a:lnTo>
                  <a:lnTo>
                    <a:pt x="47926" y="296195"/>
                  </a:lnTo>
                  <a:lnTo>
                    <a:pt x="49996" y="293723"/>
                  </a:lnTo>
                  <a:lnTo>
                    <a:pt x="50292" y="293369"/>
                  </a:lnTo>
                  <a:lnTo>
                    <a:pt x="37719" y="285876"/>
                  </a:lnTo>
                  <a:lnTo>
                    <a:pt x="25146" y="285876"/>
                  </a:lnTo>
                  <a:lnTo>
                    <a:pt x="18796" y="278383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35467" y="2705100"/>
              <a:ext cx="52069" cy="41275"/>
            </a:xfrm>
            <a:custGeom>
              <a:avLst/>
              <a:gdLst/>
              <a:ahLst/>
              <a:cxnLst/>
              <a:rect l="l" t="t" r="r" b="b"/>
              <a:pathLst>
                <a:path w="52070" h="41275">
                  <a:moveTo>
                    <a:pt x="19811" y="0"/>
                  </a:moveTo>
                  <a:lnTo>
                    <a:pt x="0" y="33654"/>
                  </a:lnTo>
                  <a:lnTo>
                    <a:pt x="36575" y="41148"/>
                  </a:lnTo>
                  <a:lnTo>
                    <a:pt x="51815" y="28066"/>
                  </a:lnTo>
                  <a:lnTo>
                    <a:pt x="41148" y="5587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35467" y="2705100"/>
              <a:ext cx="52069" cy="41275"/>
            </a:xfrm>
            <a:custGeom>
              <a:avLst/>
              <a:gdLst/>
              <a:ahLst/>
              <a:cxnLst/>
              <a:rect l="l" t="t" r="r" b="b"/>
              <a:pathLst>
                <a:path w="52070" h="41275">
                  <a:moveTo>
                    <a:pt x="36575" y="41148"/>
                  </a:moveTo>
                  <a:lnTo>
                    <a:pt x="0" y="33654"/>
                  </a:lnTo>
                  <a:lnTo>
                    <a:pt x="19811" y="0"/>
                  </a:lnTo>
                  <a:lnTo>
                    <a:pt x="41148" y="5587"/>
                  </a:lnTo>
                  <a:lnTo>
                    <a:pt x="51815" y="28066"/>
                  </a:lnTo>
                  <a:lnTo>
                    <a:pt x="36575" y="41148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24900" y="3374135"/>
              <a:ext cx="58419" cy="43180"/>
            </a:xfrm>
            <a:custGeom>
              <a:avLst/>
              <a:gdLst/>
              <a:ahLst/>
              <a:cxnLst/>
              <a:rect l="l" t="t" r="r" b="b"/>
              <a:pathLst>
                <a:path w="58420" h="43179">
                  <a:moveTo>
                    <a:pt x="57911" y="0"/>
                  </a:moveTo>
                  <a:lnTo>
                    <a:pt x="34035" y="13715"/>
                  </a:lnTo>
                  <a:lnTo>
                    <a:pt x="16382" y="12191"/>
                  </a:lnTo>
                  <a:lnTo>
                    <a:pt x="15113" y="21336"/>
                  </a:lnTo>
                  <a:lnTo>
                    <a:pt x="3809" y="25908"/>
                  </a:lnTo>
                  <a:lnTo>
                    <a:pt x="0" y="22860"/>
                  </a:lnTo>
                  <a:lnTo>
                    <a:pt x="2540" y="35051"/>
                  </a:lnTo>
                  <a:lnTo>
                    <a:pt x="10032" y="39624"/>
                  </a:lnTo>
                  <a:lnTo>
                    <a:pt x="16382" y="42672"/>
                  </a:lnTo>
                  <a:lnTo>
                    <a:pt x="18923" y="42672"/>
                  </a:lnTo>
                  <a:lnTo>
                    <a:pt x="34035" y="32003"/>
                  </a:lnTo>
                  <a:lnTo>
                    <a:pt x="45339" y="27431"/>
                  </a:lnTo>
                  <a:lnTo>
                    <a:pt x="41528" y="16763"/>
                  </a:lnTo>
                  <a:lnTo>
                    <a:pt x="57911" y="1524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24900" y="3374135"/>
              <a:ext cx="58419" cy="43180"/>
            </a:xfrm>
            <a:custGeom>
              <a:avLst/>
              <a:gdLst/>
              <a:ahLst/>
              <a:cxnLst/>
              <a:rect l="l" t="t" r="r" b="b"/>
              <a:pathLst>
                <a:path w="58420" h="43179">
                  <a:moveTo>
                    <a:pt x="0" y="22860"/>
                  </a:moveTo>
                  <a:lnTo>
                    <a:pt x="3809" y="25908"/>
                  </a:lnTo>
                  <a:lnTo>
                    <a:pt x="15113" y="21336"/>
                  </a:lnTo>
                  <a:lnTo>
                    <a:pt x="16382" y="12191"/>
                  </a:lnTo>
                  <a:lnTo>
                    <a:pt x="34035" y="13715"/>
                  </a:lnTo>
                  <a:lnTo>
                    <a:pt x="57911" y="0"/>
                  </a:lnTo>
                  <a:lnTo>
                    <a:pt x="57911" y="1524"/>
                  </a:lnTo>
                  <a:lnTo>
                    <a:pt x="41528" y="16763"/>
                  </a:lnTo>
                  <a:lnTo>
                    <a:pt x="45339" y="27431"/>
                  </a:lnTo>
                  <a:lnTo>
                    <a:pt x="34035" y="32003"/>
                  </a:lnTo>
                  <a:lnTo>
                    <a:pt x="18923" y="42672"/>
                  </a:lnTo>
                  <a:lnTo>
                    <a:pt x="16382" y="42672"/>
                  </a:lnTo>
                  <a:lnTo>
                    <a:pt x="10032" y="39624"/>
                  </a:lnTo>
                  <a:lnTo>
                    <a:pt x="2540" y="35051"/>
                  </a:lnTo>
                  <a:lnTo>
                    <a:pt x="0" y="2286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16440" y="4293107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6476" y="0"/>
                  </a:moveTo>
                  <a:lnTo>
                    <a:pt x="0" y="29083"/>
                  </a:lnTo>
                  <a:lnTo>
                    <a:pt x="6476" y="65532"/>
                  </a:lnTo>
                  <a:lnTo>
                    <a:pt x="32638" y="65532"/>
                  </a:lnTo>
                  <a:lnTo>
                    <a:pt x="45719" y="36449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16440" y="4293107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6476" y="0"/>
                  </a:moveTo>
                  <a:lnTo>
                    <a:pt x="0" y="29083"/>
                  </a:lnTo>
                  <a:lnTo>
                    <a:pt x="6476" y="65532"/>
                  </a:lnTo>
                  <a:lnTo>
                    <a:pt x="32638" y="65532"/>
                  </a:lnTo>
                  <a:lnTo>
                    <a:pt x="45719" y="36449"/>
                  </a:lnTo>
                  <a:lnTo>
                    <a:pt x="6476" y="0"/>
                  </a:lnTo>
                  <a:close/>
                </a:path>
              </a:pathLst>
            </a:custGeom>
            <a:ln w="95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303829" y="2747581"/>
              <a:ext cx="1717928" cy="14375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89941" y="4012501"/>
              <a:ext cx="882776" cy="179361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08847" y="2659380"/>
              <a:ext cx="40005" cy="93345"/>
            </a:xfrm>
            <a:custGeom>
              <a:avLst/>
              <a:gdLst/>
              <a:ahLst/>
              <a:cxnLst/>
              <a:rect l="l" t="t" r="r" b="b"/>
              <a:pathLst>
                <a:path w="40004" h="93344">
                  <a:moveTo>
                    <a:pt x="36195" y="0"/>
                  </a:moveTo>
                  <a:lnTo>
                    <a:pt x="24129" y="14478"/>
                  </a:lnTo>
                  <a:lnTo>
                    <a:pt x="10286" y="14478"/>
                  </a:lnTo>
                  <a:lnTo>
                    <a:pt x="0" y="57785"/>
                  </a:lnTo>
                  <a:lnTo>
                    <a:pt x="5206" y="61975"/>
                  </a:lnTo>
                  <a:lnTo>
                    <a:pt x="4952" y="88265"/>
                  </a:lnTo>
                  <a:lnTo>
                    <a:pt x="10286" y="86741"/>
                  </a:lnTo>
                  <a:lnTo>
                    <a:pt x="20700" y="92964"/>
                  </a:lnTo>
                  <a:lnTo>
                    <a:pt x="20700" y="70231"/>
                  </a:lnTo>
                  <a:lnTo>
                    <a:pt x="39624" y="45466"/>
                  </a:lnTo>
                  <a:lnTo>
                    <a:pt x="37846" y="28956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08847" y="2659380"/>
              <a:ext cx="40005" cy="93345"/>
            </a:xfrm>
            <a:custGeom>
              <a:avLst/>
              <a:gdLst/>
              <a:ahLst/>
              <a:cxnLst/>
              <a:rect l="l" t="t" r="r" b="b"/>
              <a:pathLst>
                <a:path w="40004" h="93344">
                  <a:moveTo>
                    <a:pt x="4952" y="88265"/>
                  </a:moveTo>
                  <a:lnTo>
                    <a:pt x="4974" y="81692"/>
                  </a:lnTo>
                  <a:lnTo>
                    <a:pt x="5032" y="75120"/>
                  </a:lnTo>
                  <a:lnTo>
                    <a:pt x="5113" y="68548"/>
                  </a:lnTo>
                  <a:lnTo>
                    <a:pt x="5206" y="61975"/>
                  </a:lnTo>
                  <a:lnTo>
                    <a:pt x="0" y="57785"/>
                  </a:lnTo>
                  <a:lnTo>
                    <a:pt x="10286" y="14478"/>
                  </a:lnTo>
                  <a:lnTo>
                    <a:pt x="24129" y="14478"/>
                  </a:lnTo>
                  <a:lnTo>
                    <a:pt x="36195" y="0"/>
                  </a:lnTo>
                  <a:lnTo>
                    <a:pt x="37846" y="28956"/>
                  </a:lnTo>
                  <a:lnTo>
                    <a:pt x="39624" y="45466"/>
                  </a:lnTo>
                  <a:lnTo>
                    <a:pt x="20700" y="70231"/>
                  </a:lnTo>
                  <a:lnTo>
                    <a:pt x="20700" y="92964"/>
                  </a:lnTo>
                  <a:lnTo>
                    <a:pt x="10286" y="86741"/>
                  </a:lnTo>
                  <a:lnTo>
                    <a:pt x="4952" y="8826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212323" y="4197095"/>
              <a:ext cx="103631" cy="1432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207561" y="4192333"/>
              <a:ext cx="113156" cy="15278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241279" y="3758183"/>
              <a:ext cx="160020" cy="376555"/>
            </a:xfrm>
            <a:custGeom>
              <a:avLst/>
              <a:gdLst/>
              <a:ahLst/>
              <a:cxnLst/>
              <a:rect l="l" t="t" r="r" b="b"/>
              <a:pathLst>
                <a:path w="160020" h="376554">
                  <a:moveTo>
                    <a:pt x="76580" y="0"/>
                  </a:moveTo>
                  <a:lnTo>
                    <a:pt x="6985" y="0"/>
                  </a:lnTo>
                  <a:lnTo>
                    <a:pt x="0" y="33274"/>
                  </a:lnTo>
                  <a:lnTo>
                    <a:pt x="6985" y="33274"/>
                  </a:lnTo>
                  <a:lnTo>
                    <a:pt x="20827" y="58293"/>
                  </a:lnTo>
                  <a:lnTo>
                    <a:pt x="41783" y="66675"/>
                  </a:lnTo>
                  <a:lnTo>
                    <a:pt x="48641" y="83312"/>
                  </a:lnTo>
                  <a:lnTo>
                    <a:pt x="41783" y="99949"/>
                  </a:lnTo>
                  <a:lnTo>
                    <a:pt x="62611" y="133350"/>
                  </a:lnTo>
                  <a:lnTo>
                    <a:pt x="90424" y="175006"/>
                  </a:lnTo>
                  <a:lnTo>
                    <a:pt x="111378" y="200025"/>
                  </a:lnTo>
                  <a:lnTo>
                    <a:pt x="111378" y="293116"/>
                  </a:lnTo>
                  <a:lnTo>
                    <a:pt x="90424" y="309753"/>
                  </a:lnTo>
                  <a:lnTo>
                    <a:pt x="69596" y="318135"/>
                  </a:lnTo>
                  <a:lnTo>
                    <a:pt x="62611" y="334772"/>
                  </a:lnTo>
                  <a:lnTo>
                    <a:pt x="48641" y="343154"/>
                  </a:lnTo>
                  <a:lnTo>
                    <a:pt x="76580" y="376428"/>
                  </a:lnTo>
                  <a:lnTo>
                    <a:pt x="125222" y="334772"/>
                  </a:lnTo>
                  <a:lnTo>
                    <a:pt x="160020" y="293116"/>
                  </a:lnTo>
                  <a:lnTo>
                    <a:pt x="132206" y="183388"/>
                  </a:lnTo>
                  <a:lnTo>
                    <a:pt x="118237" y="158369"/>
                  </a:lnTo>
                  <a:lnTo>
                    <a:pt x="90424" y="116713"/>
                  </a:lnTo>
                  <a:lnTo>
                    <a:pt x="76580" y="83312"/>
                  </a:lnTo>
                  <a:lnTo>
                    <a:pt x="90424" y="66675"/>
                  </a:lnTo>
                  <a:lnTo>
                    <a:pt x="111378" y="50038"/>
                  </a:lnTo>
                  <a:lnTo>
                    <a:pt x="104394" y="25019"/>
                  </a:lnTo>
                  <a:lnTo>
                    <a:pt x="76580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241279" y="3758183"/>
              <a:ext cx="160020" cy="376555"/>
            </a:xfrm>
            <a:custGeom>
              <a:avLst/>
              <a:gdLst/>
              <a:ahLst/>
              <a:cxnLst/>
              <a:rect l="l" t="t" r="r" b="b"/>
              <a:pathLst>
                <a:path w="160020" h="376554">
                  <a:moveTo>
                    <a:pt x="76580" y="0"/>
                  </a:moveTo>
                  <a:lnTo>
                    <a:pt x="6985" y="0"/>
                  </a:lnTo>
                  <a:lnTo>
                    <a:pt x="0" y="33274"/>
                  </a:lnTo>
                  <a:lnTo>
                    <a:pt x="6985" y="33274"/>
                  </a:lnTo>
                  <a:lnTo>
                    <a:pt x="20827" y="58293"/>
                  </a:lnTo>
                  <a:lnTo>
                    <a:pt x="41783" y="66675"/>
                  </a:lnTo>
                  <a:lnTo>
                    <a:pt x="48641" y="83312"/>
                  </a:lnTo>
                  <a:lnTo>
                    <a:pt x="41783" y="99949"/>
                  </a:lnTo>
                  <a:lnTo>
                    <a:pt x="62611" y="133350"/>
                  </a:lnTo>
                  <a:lnTo>
                    <a:pt x="90424" y="175006"/>
                  </a:lnTo>
                  <a:lnTo>
                    <a:pt x="111378" y="200025"/>
                  </a:lnTo>
                  <a:lnTo>
                    <a:pt x="111378" y="243078"/>
                  </a:lnTo>
                  <a:lnTo>
                    <a:pt x="111378" y="293116"/>
                  </a:lnTo>
                  <a:lnTo>
                    <a:pt x="90424" y="309753"/>
                  </a:lnTo>
                  <a:lnTo>
                    <a:pt x="69596" y="318135"/>
                  </a:lnTo>
                  <a:lnTo>
                    <a:pt x="62611" y="334772"/>
                  </a:lnTo>
                  <a:lnTo>
                    <a:pt x="48641" y="343154"/>
                  </a:lnTo>
                  <a:lnTo>
                    <a:pt x="55625" y="351409"/>
                  </a:lnTo>
                  <a:lnTo>
                    <a:pt x="76580" y="376428"/>
                  </a:lnTo>
                  <a:lnTo>
                    <a:pt x="125222" y="334772"/>
                  </a:lnTo>
                  <a:lnTo>
                    <a:pt x="160020" y="293116"/>
                  </a:lnTo>
                  <a:lnTo>
                    <a:pt x="132206" y="183388"/>
                  </a:lnTo>
                  <a:lnTo>
                    <a:pt x="118237" y="158369"/>
                  </a:lnTo>
                  <a:lnTo>
                    <a:pt x="90424" y="116713"/>
                  </a:lnTo>
                  <a:lnTo>
                    <a:pt x="76580" y="83312"/>
                  </a:lnTo>
                  <a:lnTo>
                    <a:pt x="90424" y="66675"/>
                  </a:lnTo>
                  <a:lnTo>
                    <a:pt x="111378" y="50038"/>
                  </a:lnTo>
                  <a:lnTo>
                    <a:pt x="104394" y="25019"/>
                  </a:lnTo>
                  <a:lnTo>
                    <a:pt x="76580" y="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37647" y="3820667"/>
              <a:ext cx="178435" cy="384175"/>
            </a:xfrm>
            <a:custGeom>
              <a:avLst/>
              <a:gdLst/>
              <a:ahLst/>
              <a:cxnLst/>
              <a:rect l="l" t="t" r="r" b="b"/>
              <a:pathLst>
                <a:path w="178434" h="384175">
                  <a:moveTo>
                    <a:pt x="59944" y="0"/>
                  </a:moveTo>
                  <a:lnTo>
                    <a:pt x="11683" y="18160"/>
                  </a:lnTo>
                  <a:lnTo>
                    <a:pt x="0" y="46481"/>
                  </a:lnTo>
                  <a:lnTo>
                    <a:pt x="25019" y="94995"/>
                  </a:lnTo>
                  <a:lnTo>
                    <a:pt x="25019" y="121284"/>
                  </a:lnTo>
                  <a:lnTo>
                    <a:pt x="36702" y="157606"/>
                  </a:lnTo>
                  <a:lnTo>
                    <a:pt x="31623" y="187959"/>
                  </a:lnTo>
                  <a:lnTo>
                    <a:pt x="38353" y="222376"/>
                  </a:lnTo>
                  <a:lnTo>
                    <a:pt x="43306" y="238505"/>
                  </a:lnTo>
                  <a:lnTo>
                    <a:pt x="31623" y="254634"/>
                  </a:lnTo>
                  <a:lnTo>
                    <a:pt x="21717" y="321436"/>
                  </a:lnTo>
                  <a:lnTo>
                    <a:pt x="54991" y="367918"/>
                  </a:lnTo>
                  <a:lnTo>
                    <a:pt x="56642" y="359790"/>
                  </a:lnTo>
                  <a:lnTo>
                    <a:pt x="76707" y="373887"/>
                  </a:lnTo>
                  <a:lnTo>
                    <a:pt x="76707" y="384047"/>
                  </a:lnTo>
                  <a:lnTo>
                    <a:pt x="93345" y="379983"/>
                  </a:lnTo>
                  <a:lnTo>
                    <a:pt x="98298" y="371855"/>
                  </a:lnTo>
                  <a:lnTo>
                    <a:pt x="71627" y="351662"/>
                  </a:lnTo>
                  <a:lnTo>
                    <a:pt x="44957" y="301116"/>
                  </a:lnTo>
                  <a:lnTo>
                    <a:pt x="31623" y="278891"/>
                  </a:lnTo>
                  <a:lnTo>
                    <a:pt x="53340" y="228345"/>
                  </a:lnTo>
                  <a:lnTo>
                    <a:pt x="94996" y="218312"/>
                  </a:lnTo>
                  <a:lnTo>
                    <a:pt x="116585" y="240537"/>
                  </a:lnTo>
                  <a:lnTo>
                    <a:pt x="105028" y="196087"/>
                  </a:lnTo>
                  <a:lnTo>
                    <a:pt x="120015" y="175894"/>
                  </a:lnTo>
                  <a:lnTo>
                    <a:pt x="168275" y="175894"/>
                  </a:lnTo>
                  <a:lnTo>
                    <a:pt x="178307" y="147573"/>
                  </a:lnTo>
                  <a:lnTo>
                    <a:pt x="158369" y="101091"/>
                  </a:lnTo>
                  <a:lnTo>
                    <a:pt x="141604" y="74802"/>
                  </a:lnTo>
                  <a:lnTo>
                    <a:pt x="80009" y="54609"/>
                  </a:lnTo>
                  <a:lnTo>
                    <a:pt x="59944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37647" y="3820667"/>
              <a:ext cx="178435" cy="384175"/>
            </a:xfrm>
            <a:custGeom>
              <a:avLst/>
              <a:gdLst/>
              <a:ahLst/>
              <a:cxnLst/>
              <a:rect l="l" t="t" r="r" b="b"/>
              <a:pathLst>
                <a:path w="178434" h="384175">
                  <a:moveTo>
                    <a:pt x="11683" y="18160"/>
                  </a:moveTo>
                  <a:lnTo>
                    <a:pt x="0" y="46481"/>
                  </a:lnTo>
                  <a:lnTo>
                    <a:pt x="25019" y="94995"/>
                  </a:lnTo>
                  <a:lnTo>
                    <a:pt x="25019" y="121284"/>
                  </a:lnTo>
                  <a:lnTo>
                    <a:pt x="36702" y="157606"/>
                  </a:lnTo>
                  <a:lnTo>
                    <a:pt x="31623" y="187959"/>
                  </a:lnTo>
                  <a:lnTo>
                    <a:pt x="38353" y="222376"/>
                  </a:lnTo>
                  <a:lnTo>
                    <a:pt x="43306" y="238505"/>
                  </a:lnTo>
                  <a:lnTo>
                    <a:pt x="31623" y="254634"/>
                  </a:lnTo>
                  <a:lnTo>
                    <a:pt x="21717" y="321436"/>
                  </a:lnTo>
                  <a:lnTo>
                    <a:pt x="54991" y="367918"/>
                  </a:lnTo>
                  <a:lnTo>
                    <a:pt x="56642" y="359790"/>
                  </a:lnTo>
                  <a:lnTo>
                    <a:pt x="76707" y="373887"/>
                  </a:lnTo>
                  <a:lnTo>
                    <a:pt x="76707" y="384047"/>
                  </a:lnTo>
                  <a:lnTo>
                    <a:pt x="93345" y="379983"/>
                  </a:lnTo>
                  <a:lnTo>
                    <a:pt x="98298" y="371855"/>
                  </a:lnTo>
                  <a:lnTo>
                    <a:pt x="71627" y="351662"/>
                  </a:lnTo>
                  <a:lnTo>
                    <a:pt x="44957" y="301116"/>
                  </a:lnTo>
                  <a:lnTo>
                    <a:pt x="31623" y="278891"/>
                  </a:lnTo>
                  <a:lnTo>
                    <a:pt x="53340" y="228345"/>
                  </a:lnTo>
                  <a:lnTo>
                    <a:pt x="94996" y="218312"/>
                  </a:lnTo>
                  <a:lnTo>
                    <a:pt x="116585" y="240537"/>
                  </a:lnTo>
                  <a:lnTo>
                    <a:pt x="105028" y="196087"/>
                  </a:lnTo>
                  <a:lnTo>
                    <a:pt x="120015" y="175894"/>
                  </a:lnTo>
                  <a:lnTo>
                    <a:pt x="168275" y="175894"/>
                  </a:lnTo>
                  <a:lnTo>
                    <a:pt x="178307" y="147573"/>
                  </a:lnTo>
                  <a:lnTo>
                    <a:pt x="158369" y="101091"/>
                  </a:lnTo>
                  <a:lnTo>
                    <a:pt x="141604" y="74802"/>
                  </a:lnTo>
                  <a:lnTo>
                    <a:pt x="80009" y="54609"/>
                  </a:lnTo>
                  <a:lnTo>
                    <a:pt x="59944" y="0"/>
                  </a:lnTo>
                  <a:lnTo>
                    <a:pt x="11683" y="1816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186225" y="3777805"/>
              <a:ext cx="178688" cy="3280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2829" y="556641"/>
            <a:ext cx="4562602" cy="5676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9433" y="3074288"/>
            <a:ext cx="904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Su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cess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05425" y="270129"/>
            <a:ext cx="1034415" cy="2037714"/>
            <a:chOff x="5305425" y="270129"/>
            <a:chExt cx="1034415" cy="2037714"/>
          </a:xfrm>
        </p:grpSpPr>
        <p:sp>
          <p:nvSpPr>
            <p:cNvPr id="5" name="object 5"/>
            <p:cNvSpPr/>
            <p:nvPr/>
          </p:nvSpPr>
          <p:spPr>
            <a:xfrm>
              <a:off x="5682995" y="1618487"/>
              <a:ext cx="277495" cy="688975"/>
            </a:xfrm>
            <a:custGeom>
              <a:avLst/>
              <a:gdLst/>
              <a:ahLst/>
              <a:cxnLst/>
              <a:rect l="l" t="t" r="r" b="b"/>
              <a:pathLst>
                <a:path w="277495" h="688975">
                  <a:moveTo>
                    <a:pt x="138683" y="0"/>
                  </a:moveTo>
                  <a:lnTo>
                    <a:pt x="0" y="138684"/>
                  </a:lnTo>
                  <a:lnTo>
                    <a:pt x="55499" y="138684"/>
                  </a:lnTo>
                  <a:lnTo>
                    <a:pt x="55499" y="688848"/>
                  </a:lnTo>
                  <a:lnTo>
                    <a:pt x="221868" y="688848"/>
                  </a:lnTo>
                  <a:lnTo>
                    <a:pt x="221868" y="138684"/>
                  </a:lnTo>
                  <a:lnTo>
                    <a:pt x="277367" y="138684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4950" y="279654"/>
              <a:ext cx="1015365" cy="1016635"/>
            </a:xfrm>
            <a:custGeom>
              <a:avLst/>
              <a:gdLst/>
              <a:ahLst/>
              <a:cxnLst/>
              <a:rect l="l" t="t" r="r" b="b"/>
              <a:pathLst>
                <a:path w="1015364" h="1016635">
                  <a:moveTo>
                    <a:pt x="507491" y="0"/>
                  </a:moveTo>
                  <a:lnTo>
                    <a:pt x="458615" y="2326"/>
                  </a:lnTo>
                  <a:lnTo>
                    <a:pt x="411054" y="9165"/>
                  </a:lnTo>
                  <a:lnTo>
                    <a:pt x="365020" y="20303"/>
                  </a:lnTo>
                  <a:lnTo>
                    <a:pt x="320726" y="35526"/>
                  </a:lnTo>
                  <a:lnTo>
                    <a:pt x="278384" y="54621"/>
                  </a:lnTo>
                  <a:lnTo>
                    <a:pt x="238208" y="77376"/>
                  </a:lnTo>
                  <a:lnTo>
                    <a:pt x="200410" y="103578"/>
                  </a:lnTo>
                  <a:lnTo>
                    <a:pt x="165203" y="133012"/>
                  </a:lnTo>
                  <a:lnTo>
                    <a:pt x="132799" y="165467"/>
                  </a:lnTo>
                  <a:lnTo>
                    <a:pt x="103410" y="200728"/>
                  </a:lnTo>
                  <a:lnTo>
                    <a:pt x="77251" y="238584"/>
                  </a:lnTo>
                  <a:lnTo>
                    <a:pt x="54532" y="278820"/>
                  </a:lnTo>
                  <a:lnTo>
                    <a:pt x="35467" y="321224"/>
                  </a:lnTo>
                  <a:lnTo>
                    <a:pt x="20269" y="365582"/>
                  </a:lnTo>
                  <a:lnTo>
                    <a:pt x="9150" y="411682"/>
                  </a:lnTo>
                  <a:lnTo>
                    <a:pt x="2323" y="459310"/>
                  </a:lnTo>
                  <a:lnTo>
                    <a:pt x="0" y="508254"/>
                  </a:lnTo>
                  <a:lnTo>
                    <a:pt x="2323" y="557197"/>
                  </a:lnTo>
                  <a:lnTo>
                    <a:pt x="9150" y="604825"/>
                  </a:lnTo>
                  <a:lnTo>
                    <a:pt x="20269" y="650925"/>
                  </a:lnTo>
                  <a:lnTo>
                    <a:pt x="35467" y="695283"/>
                  </a:lnTo>
                  <a:lnTo>
                    <a:pt x="54532" y="737687"/>
                  </a:lnTo>
                  <a:lnTo>
                    <a:pt x="77251" y="777923"/>
                  </a:lnTo>
                  <a:lnTo>
                    <a:pt x="103410" y="815779"/>
                  </a:lnTo>
                  <a:lnTo>
                    <a:pt x="132799" y="851040"/>
                  </a:lnTo>
                  <a:lnTo>
                    <a:pt x="165203" y="883495"/>
                  </a:lnTo>
                  <a:lnTo>
                    <a:pt x="200410" y="912929"/>
                  </a:lnTo>
                  <a:lnTo>
                    <a:pt x="238208" y="939131"/>
                  </a:lnTo>
                  <a:lnTo>
                    <a:pt x="278384" y="961886"/>
                  </a:lnTo>
                  <a:lnTo>
                    <a:pt x="320726" y="980981"/>
                  </a:lnTo>
                  <a:lnTo>
                    <a:pt x="365020" y="996204"/>
                  </a:lnTo>
                  <a:lnTo>
                    <a:pt x="411054" y="1007342"/>
                  </a:lnTo>
                  <a:lnTo>
                    <a:pt x="458615" y="1014181"/>
                  </a:lnTo>
                  <a:lnTo>
                    <a:pt x="507491" y="1016508"/>
                  </a:lnTo>
                  <a:lnTo>
                    <a:pt x="556368" y="1014181"/>
                  </a:lnTo>
                  <a:lnTo>
                    <a:pt x="603929" y="1007342"/>
                  </a:lnTo>
                  <a:lnTo>
                    <a:pt x="649963" y="996204"/>
                  </a:lnTo>
                  <a:lnTo>
                    <a:pt x="694257" y="980981"/>
                  </a:lnTo>
                  <a:lnTo>
                    <a:pt x="736599" y="961886"/>
                  </a:lnTo>
                  <a:lnTo>
                    <a:pt x="776775" y="939131"/>
                  </a:lnTo>
                  <a:lnTo>
                    <a:pt x="814573" y="912929"/>
                  </a:lnTo>
                  <a:lnTo>
                    <a:pt x="849780" y="883495"/>
                  </a:lnTo>
                  <a:lnTo>
                    <a:pt x="882184" y="851040"/>
                  </a:lnTo>
                  <a:lnTo>
                    <a:pt x="911573" y="815779"/>
                  </a:lnTo>
                  <a:lnTo>
                    <a:pt x="937732" y="777923"/>
                  </a:lnTo>
                  <a:lnTo>
                    <a:pt x="960451" y="737687"/>
                  </a:lnTo>
                  <a:lnTo>
                    <a:pt x="979516" y="695283"/>
                  </a:lnTo>
                  <a:lnTo>
                    <a:pt x="994714" y="650925"/>
                  </a:lnTo>
                  <a:lnTo>
                    <a:pt x="1005833" y="604825"/>
                  </a:lnTo>
                  <a:lnTo>
                    <a:pt x="1012660" y="557197"/>
                  </a:lnTo>
                  <a:lnTo>
                    <a:pt x="1014984" y="508254"/>
                  </a:lnTo>
                  <a:lnTo>
                    <a:pt x="1012660" y="459310"/>
                  </a:lnTo>
                  <a:lnTo>
                    <a:pt x="1005833" y="411682"/>
                  </a:lnTo>
                  <a:lnTo>
                    <a:pt x="994714" y="365582"/>
                  </a:lnTo>
                  <a:lnTo>
                    <a:pt x="979516" y="321224"/>
                  </a:lnTo>
                  <a:lnTo>
                    <a:pt x="960451" y="278820"/>
                  </a:lnTo>
                  <a:lnTo>
                    <a:pt x="937732" y="238584"/>
                  </a:lnTo>
                  <a:lnTo>
                    <a:pt x="911573" y="200728"/>
                  </a:lnTo>
                  <a:lnTo>
                    <a:pt x="882184" y="165467"/>
                  </a:lnTo>
                  <a:lnTo>
                    <a:pt x="849780" y="133012"/>
                  </a:lnTo>
                  <a:lnTo>
                    <a:pt x="814573" y="103578"/>
                  </a:lnTo>
                  <a:lnTo>
                    <a:pt x="776775" y="77376"/>
                  </a:lnTo>
                  <a:lnTo>
                    <a:pt x="736599" y="54621"/>
                  </a:lnTo>
                  <a:lnTo>
                    <a:pt x="694257" y="35526"/>
                  </a:lnTo>
                  <a:lnTo>
                    <a:pt x="649963" y="20303"/>
                  </a:lnTo>
                  <a:lnTo>
                    <a:pt x="603929" y="9165"/>
                  </a:lnTo>
                  <a:lnTo>
                    <a:pt x="556368" y="2326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4950" y="279654"/>
              <a:ext cx="1015365" cy="1016635"/>
            </a:xfrm>
            <a:custGeom>
              <a:avLst/>
              <a:gdLst/>
              <a:ahLst/>
              <a:cxnLst/>
              <a:rect l="l" t="t" r="r" b="b"/>
              <a:pathLst>
                <a:path w="1015364" h="1016635">
                  <a:moveTo>
                    <a:pt x="0" y="508254"/>
                  </a:moveTo>
                  <a:lnTo>
                    <a:pt x="2323" y="459310"/>
                  </a:lnTo>
                  <a:lnTo>
                    <a:pt x="9150" y="411682"/>
                  </a:lnTo>
                  <a:lnTo>
                    <a:pt x="20269" y="365582"/>
                  </a:lnTo>
                  <a:lnTo>
                    <a:pt x="35467" y="321224"/>
                  </a:lnTo>
                  <a:lnTo>
                    <a:pt x="54532" y="278820"/>
                  </a:lnTo>
                  <a:lnTo>
                    <a:pt x="77251" y="238584"/>
                  </a:lnTo>
                  <a:lnTo>
                    <a:pt x="103410" y="200728"/>
                  </a:lnTo>
                  <a:lnTo>
                    <a:pt x="132799" y="165467"/>
                  </a:lnTo>
                  <a:lnTo>
                    <a:pt x="165203" y="133012"/>
                  </a:lnTo>
                  <a:lnTo>
                    <a:pt x="200410" y="103578"/>
                  </a:lnTo>
                  <a:lnTo>
                    <a:pt x="238208" y="77376"/>
                  </a:lnTo>
                  <a:lnTo>
                    <a:pt x="278384" y="54621"/>
                  </a:lnTo>
                  <a:lnTo>
                    <a:pt x="320726" y="35526"/>
                  </a:lnTo>
                  <a:lnTo>
                    <a:pt x="365020" y="20303"/>
                  </a:lnTo>
                  <a:lnTo>
                    <a:pt x="411054" y="9165"/>
                  </a:lnTo>
                  <a:lnTo>
                    <a:pt x="458615" y="2326"/>
                  </a:lnTo>
                  <a:lnTo>
                    <a:pt x="507491" y="0"/>
                  </a:lnTo>
                  <a:lnTo>
                    <a:pt x="556368" y="2326"/>
                  </a:lnTo>
                  <a:lnTo>
                    <a:pt x="603929" y="9165"/>
                  </a:lnTo>
                  <a:lnTo>
                    <a:pt x="649963" y="20303"/>
                  </a:lnTo>
                  <a:lnTo>
                    <a:pt x="694257" y="35526"/>
                  </a:lnTo>
                  <a:lnTo>
                    <a:pt x="736599" y="54621"/>
                  </a:lnTo>
                  <a:lnTo>
                    <a:pt x="776775" y="77376"/>
                  </a:lnTo>
                  <a:lnTo>
                    <a:pt x="814573" y="103578"/>
                  </a:lnTo>
                  <a:lnTo>
                    <a:pt x="849780" y="133012"/>
                  </a:lnTo>
                  <a:lnTo>
                    <a:pt x="882184" y="165467"/>
                  </a:lnTo>
                  <a:lnTo>
                    <a:pt x="911573" y="200728"/>
                  </a:lnTo>
                  <a:lnTo>
                    <a:pt x="937732" y="238584"/>
                  </a:lnTo>
                  <a:lnTo>
                    <a:pt x="960451" y="278820"/>
                  </a:lnTo>
                  <a:lnTo>
                    <a:pt x="979516" y="321224"/>
                  </a:lnTo>
                  <a:lnTo>
                    <a:pt x="994714" y="365582"/>
                  </a:lnTo>
                  <a:lnTo>
                    <a:pt x="1005833" y="411682"/>
                  </a:lnTo>
                  <a:lnTo>
                    <a:pt x="1012660" y="459310"/>
                  </a:lnTo>
                  <a:lnTo>
                    <a:pt x="1014984" y="508254"/>
                  </a:lnTo>
                  <a:lnTo>
                    <a:pt x="1012660" y="557197"/>
                  </a:lnTo>
                  <a:lnTo>
                    <a:pt x="1005833" y="604825"/>
                  </a:lnTo>
                  <a:lnTo>
                    <a:pt x="994714" y="650925"/>
                  </a:lnTo>
                  <a:lnTo>
                    <a:pt x="979516" y="695283"/>
                  </a:lnTo>
                  <a:lnTo>
                    <a:pt x="960451" y="737687"/>
                  </a:lnTo>
                  <a:lnTo>
                    <a:pt x="937732" y="777923"/>
                  </a:lnTo>
                  <a:lnTo>
                    <a:pt x="911573" y="815779"/>
                  </a:lnTo>
                  <a:lnTo>
                    <a:pt x="882184" y="851040"/>
                  </a:lnTo>
                  <a:lnTo>
                    <a:pt x="849780" y="883495"/>
                  </a:lnTo>
                  <a:lnTo>
                    <a:pt x="814573" y="912929"/>
                  </a:lnTo>
                  <a:lnTo>
                    <a:pt x="776775" y="939131"/>
                  </a:lnTo>
                  <a:lnTo>
                    <a:pt x="736599" y="961886"/>
                  </a:lnTo>
                  <a:lnTo>
                    <a:pt x="694257" y="980981"/>
                  </a:lnTo>
                  <a:lnTo>
                    <a:pt x="649963" y="996204"/>
                  </a:lnTo>
                  <a:lnTo>
                    <a:pt x="603929" y="1007342"/>
                  </a:lnTo>
                  <a:lnTo>
                    <a:pt x="556368" y="1014181"/>
                  </a:lnTo>
                  <a:lnTo>
                    <a:pt x="507491" y="1016508"/>
                  </a:lnTo>
                  <a:lnTo>
                    <a:pt x="458615" y="1014181"/>
                  </a:lnTo>
                  <a:lnTo>
                    <a:pt x="411054" y="1007342"/>
                  </a:lnTo>
                  <a:lnTo>
                    <a:pt x="365020" y="996204"/>
                  </a:lnTo>
                  <a:lnTo>
                    <a:pt x="320726" y="980981"/>
                  </a:lnTo>
                  <a:lnTo>
                    <a:pt x="278384" y="961886"/>
                  </a:lnTo>
                  <a:lnTo>
                    <a:pt x="238208" y="939131"/>
                  </a:lnTo>
                  <a:lnTo>
                    <a:pt x="200410" y="912929"/>
                  </a:lnTo>
                  <a:lnTo>
                    <a:pt x="165203" y="883495"/>
                  </a:lnTo>
                  <a:lnTo>
                    <a:pt x="132799" y="851040"/>
                  </a:lnTo>
                  <a:lnTo>
                    <a:pt x="103410" y="815779"/>
                  </a:lnTo>
                  <a:lnTo>
                    <a:pt x="77251" y="777923"/>
                  </a:lnTo>
                  <a:lnTo>
                    <a:pt x="54532" y="737687"/>
                  </a:lnTo>
                  <a:lnTo>
                    <a:pt x="35467" y="695283"/>
                  </a:lnTo>
                  <a:lnTo>
                    <a:pt x="20269" y="650925"/>
                  </a:lnTo>
                  <a:lnTo>
                    <a:pt x="9150" y="604825"/>
                  </a:lnTo>
                  <a:lnTo>
                    <a:pt x="2323" y="557197"/>
                  </a:lnTo>
                  <a:lnTo>
                    <a:pt x="0" y="5082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17260" y="590803"/>
            <a:ext cx="608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05346" y="556641"/>
            <a:ext cx="1295400" cy="1898014"/>
            <a:chOff x="6205346" y="556641"/>
            <a:chExt cx="1295400" cy="1898014"/>
          </a:xfrm>
        </p:grpSpPr>
        <p:sp>
          <p:nvSpPr>
            <p:cNvPr id="10" name="object 10"/>
            <p:cNvSpPr/>
            <p:nvPr/>
          </p:nvSpPr>
          <p:spPr>
            <a:xfrm>
              <a:off x="6205346" y="1809241"/>
              <a:ext cx="450215" cy="645795"/>
            </a:xfrm>
            <a:custGeom>
              <a:avLst/>
              <a:gdLst/>
              <a:ahLst/>
              <a:cxnLst/>
              <a:rect l="l" t="t" r="r" b="b"/>
              <a:pathLst>
                <a:path w="450215" h="645794">
                  <a:moveTo>
                    <a:pt x="391922" y="0"/>
                  </a:moveTo>
                  <a:lnTo>
                    <a:pt x="205486" y="58038"/>
                  </a:lnTo>
                  <a:lnTo>
                    <a:pt x="254380" y="83693"/>
                  </a:lnTo>
                  <a:lnTo>
                    <a:pt x="0" y="568325"/>
                  </a:lnTo>
                  <a:lnTo>
                    <a:pt x="146812" y="645413"/>
                  </a:lnTo>
                  <a:lnTo>
                    <a:pt x="401193" y="160782"/>
                  </a:lnTo>
                  <a:lnTo>
                    <a:pt x="450087" y="186436"/>
                  </a:lnTo>
                  <a:lnTo>
                    <a:pt x="39192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6237" y="566166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507491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2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1" y="1014984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4" y="507492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6237" y="566166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5">
                  <a:moveTo>
                    <a:pt x="0" y="507492"/>
                  </a:moveTo>
                  <a:lnTo>
                    <a:pt x="2323" y="458615"/>
                  </a:lnTo>
                  <a:lnTo>
                    <a:pt x="9150" y="411054"/>
                  </a:lnTo>
                  <a:lnTo>
                    <a:pt x="20269" y="365020"/>
                  </a:lnTo>
                  <a:lnTo>
                    <a:pt x="35467" y="320726"/>
                  </a:lnTo>
                  <a:lnTo>
                    <a:pt x="54532" y="278384"/>
                  </a:lnTo>
                  <a:lnTo>
                    <a:pt x="77251" y="238208"/>
                  </a:lnTo>
                  <a:lnTo>
                    <a:pt x="103410" y="200410"/>
                  </a:lnTo>
                  <a:lnTo>
                    <a:pt x="132799" y="165203"/>
                  </a:lnTo>
                  <a:lnTo>
                    <a:pt x="165203" y="132799"/>
                  </a:lnTo>
                  <a:lnTo>
                    <a:pt x="200410" y="103410"/>
                  </a:lnTo>
                  <a:lnTo>
                    <a:pt x="238208" y="77251"/>
                  </a:lnTo>
                  <a:lnTo>
                    <a:pt x="278384" y="54532"/>
                  </a:lnTo>
                  <a:lnTo>
                    <a:pt x="320726" y="35467"/>
                  </a:lnTo>
                  <a:lnTo>
                    <a:pt x="365020" y="20269"/>
                  </a:lnTo>
                  <a:lnTo>
                    <a:pt x="411054" y="9150"/>
                  </a:lnTo>
                  <a:lnTo>
                    <a:pt x="458615" y="2323"/>
                  </a:lnTo>
                  <a:lnTo>
                    <a:pt x="507491" y="0"/>
                  </a:lnTo>
                  <a:lnTo>
                    <a:pt x="556368" y="2323"/>
                  </a:lnTo>
                  <a:lnTo>
                    <a:pt x="603929" y="9150"/>
                  </a:lnTo>
                  <a:lnTo>
                    <a:pt x="649963" y="20269"/>
                  </a:lnTo>
                  <a:lnTo>
                    <a:pt x="694257" y="35467"/>
                  </a:lnTo>
                  <a:lnTo>
                    <a:pt x="736599" y="54532"/>
                  </a:lnTo>
                  <a:lnTo>
                    <a:pt x="776775" y="77251"/>
                  </a:lnTo>
                  <a:lnTo>
                    <a:pt x="814573" y="103410"/>
                  </a:lnTo>
                  <a:lnTo>
                    <a:pt x="849780" y="132799"/>
                  </a:lnTo>
                  <a:lnTo>
                    <a:pt x="882184" y="165203"/>
                  </a:lnTo>
                  <a:lnTo>
                    <a:pt x="911573" y="200410"/>
                  </a:lnTo>
                  <a:lnTo>
                    <a:pt x="937732" y="238208"/>
                  </a:lnTo>
                  <a:lnTo>
                    <a:pt x="960451" y="278384"/>
                  </a:lnTo>
                  <a:lnTo>
                    <a:pt x="979516" y="320726"/>
                  </a:lnTo>
                  <a:lnTo>
                    <a:pt x="994714" y="365020"/>
                  </a:lnTo>
                  <a:lnTo>
                    <a:pt x="1005833" y="411054"/>
                  </a:lnTo>
                  <a:lnTo>
                    <a:pt x="1012660" y="458615"/>
                  </a:lnTo>
                  <a:lnTo>
                    <a:pt x="1014984" y="507492"/>
                  </a:lnTo>
                  <a:lnTo>
                    <a:pt x="1012660" y="556368"/>
                  </a:lnTo>
                  <a:lnTo>
                    <a:pt x="1005833" y="603929"/>
                  </a:lnTo>
                  <a:lnTo>
                    <a:pt x="994714" y="649963"/>
                  </a:lnTo>
                  <a:lnTo>
                    <a:pt x="979516" y="694257"/>
                  </a:lnTo>
                  <a:lnTo>
                    <a:pt x="960451" y="736599"/>
                  </a:lnTo>
                  <a:lnTo>
                    <a:pt x="937732" y="776775"/>
                  </a:lnTo>
                  <a:lnTo>
                    <a:pt x="911573" y="814573"/>
                  </a:lnTo>
                  <a:lnTo>
                    <a:pt x="882184" y="849780"/>
                  </a:lnTo>
                  <a:lnTo>
                    <a:pt x="849780" y="882184"/>
                  </a:lnTo>
                  <a:lnTo>
                    <a:pt x="814573" y="911573"/>
                  </a:lnTo>
                  <a:lnTo>
                    <a:pt x="776775" y="937732"/>
                  </a:lnTo>
                  <a:lnTo>
                    <a:pt x="736599" y="960451"/>
                  </a:lnTo>
                  <a:lnTo>
                    <a:pt x="694257" y="979516"/>
                  </a:lnTo>
                  <a:lnTo>
                    <a:pt x="649963" y="994714"/>
                  </a:lnTo>
                  <a:lnTo>
                    <a:pt x="603929" y="1005833"/>
                  </a:lnTo>
                  <a:lnTo>
                    <a:pt x="556368" y="1012660"/>
                  </a:lnTo>
                  <a:lnTo>
                    <a:pt x="507491" y="1014984"/>
                  </a:lnTo>
                  <a:lnTo>
                    <a:pt x="458615" y="1012660"/>
                  </a:lnTo>
                  <a:lnTo>
                    <a:pt x="411054" y="1005833"/>
                  </a:lnTo>
                  <a:lnTo>
                    <a:pt x="365020" y="994714"/>
                  </a:lnTo>
                  <a:lnTo>
                    <a:pt x="320726" y="979516"/>
                  </a:lnTo>
                  <a:lnTo>
                    <a:pt x="278384" y="960451"/>
                  </a:lnTo>
                  <a:lnTo>
                    <a:pt x="238208" y="937732"/>
                  </a:lnTo>
                  <a:lnTo>
                    <a:pt x="200410" y="911573"/>
                  </a:lnTo>
                  <a:lnTo>
                    <a:pt x="165203" y="882184"/>
                  </a:lnTo>
                  <a:lnTo>
                    <a:pt x="132799" y="849780"/>
                  </a:lnTo>
                  <a:lnTo>
                    <a:pt x="103410" y="814573"/>
                  </a:lnTo>
                  <a:lnTo>
                    <a:pt x="77251" y="776775"/>
                  </a:lnTo>
                  <a:lnTo>
                    <a:pt x="54532" y="736599"/>
                  </a:lnTo>
                  <a:lnTo>
                    <a:pt x="35467" y="694257"/>
                  </a:lnTo>
                  <a:lnTo>
                    <a:pt x="20269" y="649963"/>
                  </a:lnTo>
                  <a:lnTo>
                    <a:pt x="9150" y="603929"/>
                  </a:lnTo>
                  <a:lnTo>
                    <a:pt x="2323" y="556368"/>
                  </a:lnTo>
                  <a:lnTo>
                    <a:pt x="0" y="50749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25793" y="905332"/>
            <a:ext cx="5156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Goa</a:t>
            </a:r>
            <a:r>
              <a:rPr sz="1700" spc="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90283" y="1350644"/>
            <a:ext cx="1806575" cy="1441450"/>
            <a:chOff x="6590283" y="1350644"/>
            <a:chExt cx="1806575" cy="1441450"/>
          </a:xfrm>
        </p:grpSpPr>
        <p:sp>
          <p:nvSpPr>
            <p:cNvPr id="15" name="object 15"/>
            <p:cNvSpPr/>
            <p:nvPr/>
          </p:nvSpPr>
          <p:spPr>
            <a:xfrm>
              <a:off x="6590283" y="2302383"/>
              <a:ext cx="607060" cy="490220"/>
            </a:xfrm>
            <a:custGeom>
              <a:avLst/>
              <a:gdLst/>
              <a:ahLst/>
              <a:cxnLst/>
              <a:rect l="l" t="t" r="r" b="b"/>
              <a:pathLst>
                <a:path w="607059" h="490219">
                  <a:moveTo>
                    <a:pt x="414909" y="0"/>
                  </a:moveTo>
                  <a:lnTo>
                    <a:pt x="446277" y="45465"/>
                  </a:lnTo>
                  <a:lnTo>
                    <a:pt x="0" y="353440"/>
                  </a:lnTo>
                  <a:lnTo>
                    <a:pt x="94234" y="489712"/>
                  </a:lnTo>
                  <a:lnTo>
                    <a:pt x="540385" y="181863"/>
                  </a:lnTo>
                  <a:lnTo>
                    <a:pt x="571754" y="227202"/>
                  </a:lnTo>
                  <a:lnTo>
                    <a:pt x="606933" y="35178"/>
                  </a:lnTo>
                  <a:lnTo>
                    <a:pt x="414909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2349" y="1360169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1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2" y="1014983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3" y="507491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2349" y="1360169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0" y="507491"/>
                  </a:moveTo>
                  <a:lnTo>
                    <a:pt x="2323" y="458615"/>
                  </a:lnTo>
                  <a:lnTo>
                    <a:pt x="9150" y="411054"/>
                  </a:lnTo>
                  <a:lnTo>
                    <a:pt x="20269" y="365020"/>
                  </a:lnTo>
                  <a:lnTo>
                    <a:pt x="35467" y="320726"/>
                  </a:lnTo>
                  <a:lnTo>
                    <a:pt x="54532" y="278384"/>
                  </a:lnTo>
                  <a:lnTo>
                    <a:pt x="77251" y="238208"/>
                  </a:lnTo>
                  <a:lnTo>
                    <a:pt x="103410" y="200410"/>
                  </a:lnTo>
                  <a:lnTo>
                    <a:pt x="132799" y="165203"/>
                  </a:lnTo>
                  <a:lnTo>
                    <a:pt x="165203" y="132799"/>
                  </a:lnTo>
                  <a:lnTo>
                    <a:pt x="200410" y="103410"/>
                  </a:lnTo>
                  <a:lnTo>
                    <a:pt x="238208" y="77251"/>
                  </a:lnTo>
                  <a:lnTo>
                    <a:pt x="278384" y="54532"/>
                  </a:lnTo>
                  <a:lnTo>
                    <a:pt x="320726" y="35467"/>
                  </a:lnTo>
                  <a:lnTo>
                    <a:pt x="365020" y="20269"/>
                  </a:lnTo>
                  <a:lnTo>
                    <a:pt x="411054" y="9150"/>
                  </a:lnTo>
                  <a:lnTo>
                    <a:pt x="458615" y="2323"/>
                  </a:lnTo>
                  <a:lnTo>
                    <a:pt x="507492" y="0"/>
                  </a:lnTo>
                  <a:lnTo>
                    <a:pt x="556368" y="2323"/>
                  </a:lnTo>
                  <a:lnTo>
                    <a:pt x="603929" y="9150"/>
                  </a:lnTo>
                  <a:lnTo>
                    <a:pt x="649963" y="20269"/>
                  </a:lnTo>
                  <a:lnTo>
                    <a:pt x="694257" y="35467"/>
                  </a:lnTo>
                  <a:lnTo>
                    <a:pt x="736599" y="54532"/>
                  </a:lnTo>
                  <a:lnTo>
                    <a:pt x="776775" y="77251"/>
                  </a:lnTo>
                  <a:lnTo>
                    <a:pt x="814573" y="103410"/>
                  </a:lnTo>
                  <a:lnTo>
                    <a:pt x="849780" y="132799"/>
                  </a:lnTo>
                  <a:lnTo>
                    <a:pt x="882184" y="165203"/>
                  </a:lnTo>
                  <a:lnTo>
                    <a:pt x="911573" y="200410"/>
                  </a:lnTo>
                  <a:lnTo>
                    <a:pt x="937732" y="238208"/>
                  </a:lnTo>
                  <a:lnTo>
                    <a:pt x="960451" y="278384"/>
                  </a:lnTo>
                  <a:lnTo>
                    <a:pt x="979516" y="320726"/>
                  </a:lnTo>
                  <a:lnTo>
                    <a:pt x="994714" y="365020"/>
                  </a:lnTo>
                  <a:lnTo>
                    <a:pt x="1005833" y="411054"/>
                  </a:lnTo>
                  <a:lnTo>
                    <a:pt x="1012660" y="458615"/>
                  </a:lnTo>
                  <a:lnTo>
                    <a:pt x="1014983" y="507491"/>
                  </a:lnTo>
                  <a:lnTo>
                    <a:pt x="1012660" y="556368"/>
                  </a:lnTo>
                  <a:lnTo>
                    <a:pt x="1005833" y="603929"/>
                  </a:lnTo>
                  <a:lnTo>
                    <a:pt x="994714" y="649963"/>
                  </a:lnTo>
                  <a:lnTo>
                    <a:pt x="979516" y="694257"/>
                  </a:lnTo>
                  <a:lnTo>
                    <a:pt x="960451" y="736599"/>
                  </a:lnTo>
                  <a:lnTo>
                    <a:pt x="937732" y="776775"/>
                  </a:lnTo>
                  <a:lnTo>
                    <a:pt x="911573" y="814573"/>
                  </a:lnTo>
                  <a:lnTo>
                    <a:pt x="882184" y="849780"/>
                  </a:lnTo>
                  <a:lnTo>
                    <a:pt x="849780" y="882184"/>
                  </a:lnTo>
                  <a:lnTo>
                    <a:pt x="814573" y="911573"/>
                  </a:lnTo>
                  <a:lnTo>
                    <a:pt x="776775" y="937732"/>
                  </a:lnTo>
                  <a:lnTo>
                    <a:pt x="736599" y="960451"/>
                  </a:lnTo>
                  <a:lnTo>
                    <a:pt x="694257" y="979516"/>
                  </a:lnTo>
                  <a:lnTo>
                    <a:pt x="649963" y="994714"/>
                  </a:lnTo>
                  <a:lnTo>
                    <a:pt x="603929" y="1005833"/>
                  </a:lnTo>
                  <a:lnTo>
                    <a:pt x="556368" y="1012660"/>
                  </a:lnTo>
                  <a:lnTo>
                    <a:pt x="507492" y="1014983"/>
                  </a:lnTo>
                  <a:lnTo>
                    <a:pt x="458615" y="1012660"/>
                  </a:lnTo>
                  <a:lnTo>
                    <a:pt x="411054" y="1005833"/>
                  </a:lnTo>
                  <a:lnTo>
                    <a:pt x="365020" y="994714"/>
                  </a:lnTo>
                  <a:lnTo>
                    <a:pt x="320726" y="979516"/>
                  </a:lnTo>
                  <a:lnTo>
                    <a:pt x="278384" y="960451"/>
                  </a:lnTo>
                  <a:lnTo>
                    <a:pt x="238208" y="937732"/>
                  </a:lnTo>
                  <a:lnTo>
                    <a:pt x="200410" y="911573"/>
                  </a:lnTo>
                  <a:lnTo>
                    <a:pt x="165203" y="882184"/>
                  </a:lnTo>
                  <a:lnTo>
                    <a:pt x="132799" y="849780"/>
                  </a:lnTo>
                  <a:lnTo>
                    <a:pt x="103410" y="814573"/>
                  </a:lnTo>
                  <a:lnTo>
                    <a:pt x="77251" y="776775"/>
                  </a:lnTo>
                  <a:lnTo>
                    <a:pt x="54532" y="736599"/>
                  </a:lnTo>
                  <a:lnTo>
                    <a:pt x="35467" y="694257"/>
                  </a:lnTo>
                  <a:lnTo>
                    <a:pt x="20269" y="649963"/>
                  </a:lnTo>
                  <a:lnTo>
                    <a:pt x="9150" y="603929"/>
                  </a:lnTo>
                  <a:lnTo>
                    <a:pt x="2323" y="556368"/>
                  </a:lnTo>
                  <a:lnTo>
                    <a:pt x="0" y="5074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33258" y="1763394"/>
            <a:ext cx="690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rlito"/>
                <a:cs typeface="Carlito"/>
              </a:rPr>
              <a:t>Environment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00850" y="2469260"/>
            <a:ext cx="2021205" cy="1034415"/>
            <a:chOff x="6800850" y="2469260"/>
            <a:chExt cx="2021205" cy="1034415"/>
          </a:xfrm>
        </p:grpSpPr>
        <p:sp>
          <p:nvSpPr>
            <p:cNvPr id="20" name="object 20"/>
            <p:cNvSpPr/>
            <p:nvPr/>
          </p:nvSpPr>
          <p:spPr>
            <a:xfrm>
              <a:off x="6800850" y="2964941"/>
              <a:ext cx="681990" cy="284480"/>
            </a:xfrm>
            <a:custGeom>
              <a:avLst/>
              <a:gdLst/>
              <a:ahLst/>
              <a:cxnLst/>
              <a:rect l="l" t="t" r="r" b="b"/>
              <a:pathLst>
                <a:path w="681990" h="284480">
                  <a:moveTo>
                    <a:pt x="527939" y="0"/>
                  </a:moveTo>
                  <a:lnTo>
                    <a:pt x="534670" y="54863"/>
                  </a:lnTo>
                  <a:lnTo>
                    <a:pt x="0" y="119761"/>
                  </a:lnTo>
                  <a:lnTo>
                    <a:pt x="19939" y="284225"/>
                  </a:lnTo>
                  <a:lnTo>
                    <a:pt x="554608" y="219329"/>
                  </a:lnTo>
                  <a:lnTo>
                    <a:pt x="561340" y="274193"/>
                  </a:lnTo>
                  <a:lnTo>
                    <a:pt x="681735" y="120396"/>
                  </a:lnTo>
                  <a:lnTo>
                    <a:pt x="527939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96022" y="2478785"/>
              <a:ext cx="1016635" cy="1015365"/>
            </a:xfrm>
            <a:custGeom>
              <a:avLst/>
              <a:gdLst/>
              <a:ahLst/>
              <a:cxnLst/>
              <a:rect l="l" t="t" r="r" b="b"/>
              <a:pathLst>
                <a:path w="1016634" h="1015364">
                  <a:moveTo>
                    <a:pt x="508253" y="0"/>
                  </a:moveTo>
                  <a:lnTo>
                    <a:pt x="459310" y="2323"/>
                  </a:lnTo>
                  <a:lnTo>
                    <a:pt x="411682" y="9150"/>
                  </a:lnTo>
                  <a:lnTo>
                    <a:pt x="365582" y="20269"/>
                  </a:lnTo>
                  <a:lnTo>
                    <a:pt x="321224" y="35467"/>
                  </a:lnTo>
                  <a:lnTo>
                    <a:pt x="278820" y="54532"/>
                  </a:lnTo>
                  <a:lnTo>
                    <a:pt x="238584" y="77251"/>
                  </a:lnTo>
                  <a:lnTo>
                    <a:pt x="200728" y="103410"/>
                  </a:lnTo>
                  <a:lnTo>
                    <a:pt x="165467" y="132799"/>
                  </a:lnTo>
                  <a:lnTo>
                    <a:pt x="133012" y="165203"/>
                  </a:lnTo>
                  <a:lnTo>
                    <a:pt x="103578" y="200410"/>
                  </a:lnTo>
                  <a:lnTo>
                    <a:pt x="77376" y="238208"/>
                  </a:lnTo>
                  <a:lnTo>
                    <a:pt x="54621" y="278384"/>
                  </a:lnTo>
                  <a:lnTo>
                    <a:pt x="35526" y="320726"/>
                  </a:lnTo>
                  <a:lnTo>
                    <a:pt x="20303" y="365020"/>
                  </a:lnTo>
                  <a:lnTo>
                    <a:pt x="9165" y="411054"/>
                  </a:lnTo>
                  <a:lnTo>
                    <a:pt x="2326" y="458615"/>
                  </a:lnTo>
                  <a:lnTo>
                    <a:pt x="0" y="507491"/>
                  </a:lnTo>
                  <a:lnTo>
                    <a:pt x="2326" y="556368"/>
                  </a:lnTo>
                  <a:lnTo>
                    <a:pt x="9165" y="603929"/>
                  </a:lnTo>
                  <a:lnTo>
                    <a:pt x="20303" y="649963"/>
                  </a:lnTo>
                  <a:lnTo>
                    <a:pt x="35526" y="694257"/>
                  </a:lnTo>
                  <a:lnTo>
                    <a:pt x="54621" y="736599"/>
                  </a:lnTo>
                  <a:lnTo>
                    <a:pt x="77376" y="776775"/>
                  </a:lnTo>
                  <a:lnTo>
                    <a:pt x="103578" y="814573"/>
                  </a:lnTo>
                  <a:lnTo>
                    <a:pt x="133012" y="849780"/>
                  </a:lnTo>
                  <a:lnTo>
                    <a:pt x="165467" y="882184"/>
                  </a:lnTo>
                  <a:lnTo>
                    <a:pt x="200728" y="911573"/>
                  </a:lnTo>
                  <a:lnTo>
                    <a:pt x="238584" y="937732"/>
                  </a:lnTo>
                  <a:lnTo>
                    <a:pt x="278820" y="960451"/>
                  </a:lnTo>
                  <a:lnTo>
                    <a:pt x="321224" y="979516"/>
                  </a:lnTo>
                  <a:lnTo>
                    <a:pt x="365582" y="994714"/>
                  </a:lnTo>
                  <a:lnTo>
                    <a:pt x="411682" y="1005833"/>
                  </a:lnTo>
                  <a:lnTo>
                    <a:pt x="459310" y="1012660"/>
                  </a:lnTo>
                  <a:lnTo>
                    <a:pt x="508253" y="1014984"/>
                  </a:lnTo>
                  <a:lnTo>
                    <a:pt x="557197" y="1012660"/>
                  </a:lnTo>
                  <a:lnTo>
                    <a:pt x="604825" y="1005833"/>
                  </a:lnTo>
                  <a:lnTo>
                    <a:pt x="650925" y="994714"/>
                  </a:lnTo>
                  <a:lnTo>
                    <a:pt x="695283" y="979516"/>
                  </a:lnTo>
                  <a:lnTo>
                    <a:pt x="737687" y="960451"/>
                  </a:lnTo>
                  <a:lnTo>
                    <a:pt x="777923" y="937732"/>
                  </a:lnTo>
                  <a:lnTo>
                    <a:pt x="815779" y="911573"/>
                  </a:lnTo>
                  <a:lnTo>
                    <a:pt x="851040" y="882184"/>
                  </a:lnTo>
                  <a:lnTo>
                    <a:pt x="883495" y="849780"/>
                  </a:lnTo>
                  <a:lnTo>
                    <a:pt x="912929" y="814573"/>
                  </a:lnTo>
                  <a:lnTo>
                    <a:pt x="939131" y="776775"/>
                  </a:lnTo>
                  <a:lnTo>
                    <a:pt x="961886" y="736599"/>
                  </a:lnTo>
                  <a:lnTo>
                    <a:pt x="980981" y="694257"/>
                  </a:lnTo>
                  <a:lnTo>
                    <a:pt x="996204" y="649963"/>
                  </a:lnTo>
                  <a:lnTo>
                    <a:pt x="1007342" y="603929"/>
                  </a:lnTo>
                  <a:lnTo>
                    <a:pt x="1014181" y="556368"/>
                  </a:lnTo>
                  <a:lnTo>
                    <a:pt x="1016507" y="507491"/>
                  </a:lnTo>
                  <a:lnTo>
                    <a:pt x="1014181" y="458615"/>
                  </a:lnTo>
                  <a:lnTo>
                    <a:pt x="1007342" y="411054"/>
                  </a:lnTo>
                  <a:lnTo>
                    <a:pt x="996204" y="365020"/>
                  </a:lnTo>
                  <a:lnTo>
                    <a:pt x="980981" y="320726"/>
                  </a:lnTo>
                  <a:lnTo>
                    <a:pt x="961886" y="278384"/>
                  </a:lnTo>
                  <a:lnTo>
                    <a:pt x="939131" y="238208"/>
                  </a:lnTo>
                  <a:lnTo>
                    <a:pt x="912929" y="200410"/>
                  </a:lnTo>
                  <a:lnTo>
                    <a:pt x="883495" y="165203"/>
                  </a:lnTo>
                  <a:lnTo>
                    <a:pt x="851040" y="132799"/>
                  </a:lnTo>
                  <a:lnTo>
                    <a:pt x="815779" y="103410"/>
                  </a:lnTo>
                  <a:lnTo>
                    <a:pt x="777923" y="77251"/>
                  </a:lnTo>
                  <a:lnTo>
                    <a:pt x="737687" y="54532"/>
                  </a:lnTo>
                  <a:lnTo>
                    <a:pt x="695283" y="35467"/>
                  </a:lnTo>
                  <a:lnTo>
                    <a:pt x="650925" y="20269"/>
                  </a:lnTo>
                  <a:lnTo>
                    <a:pt x="604825" y="9150"/>
                  </a:lnTo>
                  <a:lnTo>
                    <a:pt x="557197" y="2323"/>
                  </a:lnTo>
                  <a:lnTo>
                    <a:pt x="50825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96022" y="2478785"/>
              <a:ext cx="1016635" cy="1015365"/>
            </a:xfrm>
            <a:custGeom>
              <a:avLst/>
              <a:gdLst/>
              <a:ahLst/>
              <a:cxnLst/>
              <a:rect l="l" t="t" r="r" b="b"/>
              <a:pathLst>
                <a:path w="1016634" h="1015364">
                  <a:moveTo>
                    <a:pt x="0" y="507491"/>
                  </a:moveTo>
                  <a:lnTo>
                    <a:pt x="2326" y="458615"/>
                  </a:lnTo>
                  <a:lnTo>
                    <a:pt x="9165" y="411054"/>
                  </a:lnTo>
                  <a:lnTo>
                    <a:pt x="20303" y="365020"/>
                  </a:lnTo>
                  <a:lnTo>
                    <a:pt x="35526" y="320726"/>
                  </a:lnTo>
                  <a:lnTo>
                    <a:pt x="54621" y="278384"/>
                  </a:lnTo>
                  <a:lnTo>
                    <a:pt x="77376" y="238208"/>
                  </a:lnTo>
                  <a:lnTo>
                    <a:pt x="103578" y="200410"/>
                  </a:lnTo>
                  <a:lnTo>
                    <a:pt x="133012" y="165203"/>
                  </a:lnTo>
                  <a:lnTo>
                    <a:pt x="165467" y="132799"/>
                  </a:lnTo>
                  <a:lnTo>
                    <a:pt x="200728" y="103410"/>
                  </a:lnTo>
                  <a:lnTo>
                    <a:pt x="238584" y="77251"/>
                  </a:lnTo>
                  <a:lnTo>
                    <a:pt x="278820" y="54532"/>
                  </a:lnTo>
                  <a:lnTo>
                    <a:pt x="321224" y="35467"/>
                  </a:lnTo>
                  <a:lnTo>
                    <a:pt x="365582" y="20269"/>
                  </a:lnTo>
                  <a:lnTo>
                    <a:pt x="411682" y="9150"/>
                  </a:lnTo>
                  <a:lnTo>
                    <a:pt x="459310" y="2323"/>
                  </a:lnTo>
                  <a:lnTo>
                    <a:pt x="508253" y="0"/>
                  </a:lnTo>
                  <a:lnTo>
                    <a:pt x="557197" y="2323"/>
                  </a:lnTo>
                  <a:lnTo>
                    <a:pt x="604825" y="9150"/>
                  </a:lnTo>
                  <a:lnTo>
                    <a:pt x="650925" y="20269"/>
                  </a:lnTo>
                  <a:lnTo>
                    <a:pt x="695283" y="35467"/>
                  </a:lnTo>
                  <a:lnTo>
                    <a:pt x="737687" y="54532"/>
                  </a:lnTo>
                  <a:lnTo>
                    <a:pt x="777923" y="77251"/>
                  </a:lnTo>
                  <a:lnTo>
                    <a:pt x="815779" y="103410"/>
                  </a:lnTo>
                  <a:lnTo>
                    <a:pt x="851040" y="132799"/>
                  </a:lnTo>
                  <a:lnTo>
                    <a:pt x="883495" y="165203"/>
                  </a:lnTo>
                  <a:lnTo>
                    <a:pt x="912929" y="200410"/>
                  </a:lnTo>
                  <a:lnTo>
                    <a:pt x="939131" y="238208"/>
                  </a:lnTo>
                  <a:lnTo>
                    <a:pt x="961886" y="278384"/>
                  </a:lnTo>
                  <a:lnTo>
                    <a:pt x="980981" y="320726"/>
                  </a:lnTo>
                  <a:lnTo>
                    <a:pt x="996204" y="365020"/>
                  </a:lnTo>
                  <a:lnTo>
                    <a:pt x="1007342" y="411054"/>
                  </a:lnTo>
                  <a:lnTo>
                    <a:pt x="1014181" y="458615"/>
                  </a:lnTo>
                  <a:lnTo>
                    <a:pt x="1016507" y="507491"/>
                  </a:lnTo>
                  <a:lnTo>
                    <a:pt x="1014181" y="556368"/>
                  </a:lnTo>
                  <a:lnTo>
                    <a:pt x="1007342" y="603929"/>
                  </a:lnTo>
                  <a:lnTo>
                    <a:pt x="996204" y="649963"/>
                  </a:lnTo>
                  <a:lnTo>
                    <a:pt x="980981" y="694257"/>
                  </a:lnTo>
                  <a:lnTo>
                    <a:pt x="961886" y="736599"/>
                  </a:lnTo>
                  <a:lnTo>
                    <a:pt x="939131" y="776775"/>
                  </a:lnTo>
                  <a:lnTo>
                    <a:pt x="912929" y="814573"/>
                  </a:lnTo>
                  <a:lnTo>
                    <a:pt x="883495" y="849780"/>
                  </a:lnTo>
                  <a:lnTo>
                    <a:pt x="851040" y="882184"/>
                  </a:lnTo>
                  <a:lnTo>
                    <a:pt x="815779" y="911573"/>
                  </a:lnTo>
                  <a:lnTo>
                    <a:pt x="777923" y="937732"/>
                  </a:lnTo>
                  <a:lnTo>
                    <a:pt x="737687" y="960451"/>
                  </a:lnTo>
                  <a:lnTo>
                    <a:pt x="695283" y="979516"/>
                  </a:lnTo>
                  <a:lnTo>
                    <a:pt x="650925" y="994714"/>
                  </a:lnTo>
                  <a:lnTo>
                    <a:pt x="604825" y="1005833"/>
                  </a:lnTo>
                  <a:lnTo>
                    <a:pt x="557197" y="1012660"/>
                  </a:lnTo>
                  <a:lnTo>
                    <a:pt x="508253" y="1014984"/>
                  </a:lnTo>
                  <a:lnTo>
                    <a:pt x="459310" y="1012660"/>
                  </a:lnTo>
                  <a:lnTo>
                    <a:pt x="411682" y="1005833"/>
                  </a:lnTo>
                  <a:lnTo>
                    <a:pt x="365582" y="994714"/>
                  </a:lnTo>
                  <a:lnTo>
                    <a:pt x="321224" y="979516"/>
                  </a:lnTo>
                  <a:lnTo>
                    <a:pt x="278820" y="960451"/>
                  </a:lnTo>
                  <a:lnTo>
                    <a:pt x="238584" y="937732"/>
                  </a:lnTo>
                  <a:lnTo>
                    <a:pt x="200728" y="911573"/>
                  </a:lnTo>
                  <a:lnTo>
                    <a:pt x="165467" y="882184"/>
                  </a:lnTo>
                  <a:lnTo>
                    <a:pt x="133012" y="849780"/>
                  </a:lnTo>
                  <a:lnTo>
                    <a:pt x="103578" y="814573"/>
                  </a:lnTo>
                  <a:lnTo>
                    <a:pt x="77376" y="776775"/>
                  </a:lnTo>
                  <a:lnTo>
                    <a:pt x="54621" y="736599"/>
                  </a:lnTo>
                  <a:lnTo>
                    <a:pt x="35526" y="694257"/>
                  </a:lnTo>
                  <a:lnTo>
                    <a:pt x="20303" y="649963"/>
                  </a:lnTo>
                  <a:lnTo>
                    <a:pt x="9165" y="603929"/>
                  </a:lnTo>
                  <a:lnTo>
                    <a:pt x="2326" y="556368"/>
                  </a:lnTo>
                  <a:lnTo>
                    <a:pt x="0" y="5074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42529" y="2809443"/>
            <a:ext cx="523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eam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643241" y="3656457"/>
            <a:ext cx="1034415" cy="1035685"/>
            <a:chOff x="7643241" y="3656457"/>
            <a:chExt cx="1034415" cy="1035685"/>
          </a:xfrm>
        </p:grpSpPr>
        <p:sp>
          <p:nvSpPr>
            <p:cNvPr id="25" name="object 25"/>
            <p:cNvSpPr/>
            <p:nvPr/>
          </p:nvSpPr>
          <p:spPr>
            <a:xfrm>
              <a:off x="7652766" y="3665982"/>
              <a:ext cx="1015365" cy="1016635"/>
            </a:xfrm>
            <a:custGeom>
              <a:avLst/>
              <a:gdLst/>
              <a:ahLst/>
              <a:cxnLst/>
              <a:rect l="l" t="t" r="r" b="b"/>
              <a:pathLst>
                <a:path w="1015365" h="1016635">
                  <a:moveTo>
                    <a:pt x="507491" y="0"/>
                  </a:moveTo>
                  <a:lnTo>
                    <a:pt x="458615" y="2326"/>
                  </a:lnTo>
                  <a:lnTo>
                    <a:pt x="411054" y="9165"/>
                  </a:lnTo>
                  <a:lnTo>
                    <a:pt x="365020" y="20303"/>
                  </a:lnTo>
                  <a:lnTo>
                    <a:pt x="320726" y="35526"/>
                  </a:lnTo>
                  <a:lnTo>
                    <a:pt x="278384" y="54621"/>
                  </a:lnTo>
                  <a:lnTo>
                    <a:pt x="238208" y="77376"/>
                  </a:lnTo>
                  <a:lnTo>
                    <a:pt x="200410" y="103578"/>
                  </a:lnTo>
                  <a:lnTo>
                    <a:pt x="165203" y="133012"/>
                  </a:lnTo>
                  <a:lnTo>
                    <a:pt x="132799" y="165467"/>
                  </a:lnTo>
                  <a:lnTo>
                    <a:pt x="103410" y="200728"/>
                  </a:lnTo>
                  <a:lnTo>
                    <a:pt x="77251" y="238584"/>
                  </a:lnTo>
                  <a:lnTo>
                    <a:pt x="54532" y="278820"/>
                  </a:lnTo>
                  <a:lnTo>
                    <a:pt x="35467" y="321224"/>
                  </a:lnTo>
                  <a:lnTo>
                    <a:pt x="20269" y="365582"/>
                  </a:lnTo>
                  <a:lnTo>
                    <a:pt x="9150" y="411682"/>
                  </a:lnTo>
                  <a:lnTo>
                    <a:pt x="2323" y="459310"/>
                  </a:lnTo>
                  <a:lnTo>
                    <a:pt x="0" y="508254"/>
                  </a:lnTo>
                  <a:lnTo>
                    <a:pt x="2323" y="557197"/>
                  </a:lnTo>
                  <a:lnTo>
                    <a:pt x="9150" y="604825"/>
                  </a:lnTo>
                  <a:lnTo>
                    <a:pt x="20269" y="650925"/>
                  </a:lnTo>
                  <a:lnTo>
                    <a:pt x="35467" y="695283"/>
                  </a:lnTo>
                  <a:lnTo>
                    <a:pt x="54532" y="737687"/>
                  </a:lnTo>
                  <a:lnTo>
                    <a:pt x="77251" y="777923"/>
                  </a:lnTo>
                  <a:lnTo>
                    <a:pt x="103410" y="815779"/>
                  </a:lnTo>
                  <a:lnTo>
                    <a:pt x="132799" y="851040"/>
                  </a:lnTo>
                  <a:lnTo>
                    <a:pt x="165203" y="883495"/>
                  </a:lnTo>
                  <a:lnTo>
                    <a:pt x="200410" y="912929"/>
                  </a:lnTo>
                  <a:lnTo>
                    <a:pt x="238208" y="939131"/>
                  </a:lnTo>
                  <a:lnTo>
                    <a:pt x="278384" y="961886"/>
                  </a:lnTo>
                  <a:lnTo>
                    <a:pt x="320726" y="980981"/>
                  </a:lnTo>
                  <a:lnTo>
                    <a:pt x="365020" y="996204"/>
                  </a:lnTo>
                  <a:lnTo>
                    <a:pt x="411054" y="1007342"/>
                  </a:lnTo>
                  <a:lnTo>
                    <a:pt x="458615" y="1014181"/>
                  </a:lnTo>
                  <a:lnTo>
                    <a:pt x="507491" y="1016508"/>
                  </a:lnTo>
                  <a:lnTo>
                    <a:pt x="556368" y="1014181"/>
                  </a:lnTo>
                  <a:lnTo>
                    <a:pt x="603929" y="1007342"/>
                  </a:lnTo>
                  <a:lnTo>
                    <a:pt x="649963" y="996204"/>
                  </a:lnTo>
                  <a:lnTo>
                    <a:pt x="694257" y="980981"/>
                  </a:lnTo>
                  <a:lnTo>
                    <a:pt x="736599" y="961886"/>
                  </a:lnTo>
                  <a:lnTo>
                    <a:pt x="776775" y="939131"/>
                  </a:lnTo>
                  <a:lnTo>
                    <a:pt x="814573" y="912929"/>
                  </a:lnTo>
                  <a:lnTo>
                    <a:pt x="849780" y="883495"/>
                  </a:lnTo>
                  <a:lnTo>
                    <a:pt x="882184" y="851040"/>
                  </a:lnTo>
                  <a:lnTo>
                    <a:pt x="911573" y="815779"/>
                  </a:lnTo>
                  <a:lnTo>
                    <a:pt x="937732" y="777923"/>
                  </a:lnTo>
                  <a:lnTo>
                    <a:pt x="960451" y="737687"/>
                  </a:lnTo>
                  <a:lnTo>
                    <a:pt x="979516" y="695283"/>
                  </a:lnTo>
                  <a:lnTo>
                    <a:pt x="994714" y="650925"/>
                  </a:lnTo>
                  <a:lnTo>
                    <a:pt x="1005833" y="604825"/>
                  </a:lnTo>
                  <a:lnTo>
                    <a:pt x="1012660" y="557197"/>
                  </a:lnTo>
                  <a:lnTo>
                    <a:pt x="1014983" y="508254"/>
                  </a:lnTo>
                  <a:lnTo>
                    <a:pt x="1012660" y="459310"/>
                  </a:lnTo>
                  <a:lnTo>
                    <a:pt x="1005833" y="411682"/>
                  </a:lnTo>
                  <a:lnTo>
                    <a:pt x="994714" y="365582"/>
                  </a:lnTo>
                  <a:lnTo>
                    <a:pt x="979516" y="321224"/>
                  </a:lnTo>
                  <a:lnTo>
                    <a:pt x="960451" y="278820"/>
                  </a:lnTo>
                  <a:lnTo>
                    <a:pt x="937732" y="238584"/>
                  </a:lnTo>
                  <a:lnTo>
                    <a:pt x="911573" y="200728"/>
                  </a:lnTo>
                  <a:lnTo>
                    <a:pt x="882184" y="165467"/>
                  </a:lnTo>
                  <a:lnTo>
                    <a:pt x="849780" y="133012"/>
                  </a:lnTo>
                  <a:lnTo>
                    <a:pt x="814573" y="103578"/>
                  </a:lnTo>
                  <a:lnTo>
                    <a:pt x="776775" y="77376"/>
                  </a:lnTo>
                  <a:lnTo>
                    <a:pt x="736599" y="54621"/>
                  </a:lnTo>
                  <a:lnTo>
                    <a:pt x="694257" y="35526"/>
                  </a:lnTo>
                  <a:lnTo>
                    <a:pt x="649963" y="20303"/>
                  </a:lnTo>
                  <a:lnTo>
                    <a:pt x="603929" y="9165"/>
                  </a:lnTo>
                  <a:lnTo>
                    <a:pt x="556368" y="2326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52766" y="3665982"/>
              <a:ext cx="1015365" cy="1016635"/>
            </a:xfrm>
            <a:custGeom>
              <a:avLst/>
              <a:gdLst/>
              <a:ahLst/>
              <a:cxnLst/>
              <a:rect l="l" t="t" r="r" b="b"/>
              <a:pathLst>
                <a:path w="1015365" h="1016635">
                  <a:moveTo>
                    <a:pt x="0" y="508254"/>
                  </a:moveTo>
                  <a:lnTo>
                    <a:pt x="2323" y="459310"/>
                  </a:lnTo>
                  <a:lnTo>
                    <a:pt x="9150" y="411682"/>
                  </a:lnTo>
                  <a:lnTo>
                    <a:pt x="20269" y="365582"/>
                  </a:lnTo>
                  <a:lnTo>
                    <a:pt x="35467" y="321224"/>
                  </a:lnTo>
                  <a:lnTo>
                    <a:pt x="54532" y="278820"/>
                  </a:lnTo>
                  <a:lnTo>
                    <a:pt x="77251" y="238584"/>
                  </a:lnTo>
                  <a:lnTo>
                    <a:pt x="103410" y="200728"/>
                  </a:lnTo>
                  <a:lnTo>
                    <a:pt x="132799" y="165467"/>
                  </a:lnTo>
                  <a:lnTo>
                    <a:pt x="165203" y="133012"/>
                  </a:lnTo>
                  <a:lnTo>
                    <a:pt x="200410" y="103578"/>
                  </a:lnTo>
                  <a:lnTo>
                    <a:pt x="238208" y="77376"/>
                  </a:lnTo>
                  <a:lnTo>
                    <a:pt x="278384" y="54621"/>
                  </a:lnTo>
                  <a:lnTo>
                    <a:pt x="320726" y="35526"/>
                  </a:lnTo>
                  <a:lnTo>
                    <a:pt x="365020" y="20303"/>
                  </a:lnTo>
                  <a:lnTo>
                    <a:pt x="411054" y="9165"/>
                  </a:lnTo>
                  <a:lnTo>
                    <a:pt x="458615" y="2326"/>
                  </a:lnTo>
                  <a:lnTo>
                    <a:pt x="507491" y="0"/>
                  </a:lnTo>
                  <a:lnTo>
                    <a:pt x="556368" y="2326"/>
                  </a:lnTo>
                  <a:lnTo>
                    <a:pt x="603929" y="9165"/>
                  </a:lnTo>
                  <a:lnTo>
                    <a:pt x="649963" y="20303"/>
                  </a:lnTo>
                  <a:lnTo>
                    <a:pt x="694257" y="35526"/>
                  </a:lnTo>
                  <a:lnTo>
                    <a:pt x="736599" y="54621"/>
                  </a:lnTo>
                  <a:lnTo>
                    <a:pt x="776775" y="77376"/>
                  </a:lnTo>
                  <a:lnTo>
                    <a:pt x="814573" y="103578"/>
                  </a:lnTo>
                  <a:lnTo>
                    <a:pt x="849780" y="133012"/>
                  </a:lnTo>
                  <a:lnTo>
                    <a:pt x="882184" y="165467"/>
                  </a:lnTo>
                  <a:lnTo>
                    <a:pt x="911573" y="200728"/>
                  </a:lnTo>
                  <a:lnTo>
                    <a:pt x="937732" y="238584"/>
                  </a:lnTo>
                  <a:lnTo>
                    <a:pt x="960451" y="278820"/>
                  </a:lnTo>
                  <a:lnTo>
                    <a:pt x="979516" y="321224"/>
                  </a:lnTo>
                  <a:lnTo>
                    <a:pt x="994714" y="365582"/>
                  </a:lnTo>
                  <a:lnTo>
                    <a:pt x="1005833" y="411682"/>
                  </a:lnTo>
                  <a:lnTo>
                    <a:pt x="1012660" y="459310"/>
                  </a:lnTo>
                  <a:lnTo>
                    <a:pt x="1014983" y="508254"/>
                  </a:lnTo>
                  <a:lnTo>
                    <a:pt x="1012660" y="557197"/>
                  </a:lnTo>
                  <a:lnTo>
                    <a:pt x="1005833" y="604825"/>
                  </a:lnTo>
                  <a:lnTo>
                    <a:pt x="994714" y="650925"/>
                  </a:lnTo>
                  <a:lnTo>
                    <a:pt x="979516" y="695283"/>
                  </a:lnTo>
                  <a:lnTo>
                    <a:pt x="960451" y="737687"/>
                  </a:lnTo>
                  <a:lnTo>
                    <a:pt x="937732" y="777923"/>
                  </a:lnTo>
                  <a:lnTo>
                    <a:pt x="911573" y="815779"/>
                  </a:lnTo>
                  <a:lnTo>
                    <a:pt x="882184" y="851040"/>
                  </a:lnTo>
                  <a:lnTo>
                    <a:pt x="849780" y="883495"/>
                  </a:lnTo>
                  <a:lnTo>
                    <a:pt x="814573" y="912929"/>
                  </a:lnTo>
                  <a:lnTo>
                    <a:pt x="776775" y="939131"/>
                  </a:lnTo>
                  <a:lnTo>
                    <a:pt x="736599" y="961886"/>
                  </a:lnTo>
                  <a:lnTo>
                    <a:pt x="694257" y="980981"/>
                  </a:lnTo>
                  <a:lnTo>
                    <a:pt x="649963" y="996204"/>
                  </a:lnTo>
                  <a:lnTo>
                    <a:pt x="603929" y="1007342"/>
                  </a:lnTo>
                  <a:lnTo>
                    <a:pt x="556368" y="1014181"/>
                  </a:lnTo>
                  <a:lnTo>
                    <a:pt x="507491" y="1016508"/>
                  </a:lnTo>
                  <a:lnTo>
                    <a:pt x="458615" y="1014181"/>
                  </a:lnTo>
                  <a:lnTo>
                    <a:pt x="411054" y="1007342"/>
                  </a:lnTo>
                  <a:lnTo>
                    <a:pt x="365020" y="996204"/>
                  </a:lnTo>
                  <a:lnTo>
                    <a:pt x="320726" y="980981"/>
                  </a:lnTo>
                  <a:lnTo>
                    <a:pt x="278384" y="961886"/>
                  </a:lnTo>
                  <a:lnTo>
                    <a:pt x="238208" y="939131"/>
                  </a:lnTo>
                  <a:lnTo>
                    <a:pt x="200410" y="912929"/>
                  </a:lnTo>
                  <a:lnTo>
                    <a:pt x="165203" y="883495"/>
                  </a:lnTo>
                  <a:lnTo>
                    <a:pt x="132799" y="851040"/>
                  </a:lnTo>
                  <a:lnTo>
                    <a:pt x="103410" y="815779"/>
                  </a:lnTo>
                  <a:lnTo>
                    <a:pt x="77251" y="777923"/>
                  </a:lnTo>
                  <a:lnTo>
                    <a:pt x="54532" y="737687"/>
                  </a:lnTo>
                  <a:lnTo>
                    <a:pt x="35467" y="695283"/>
                  </a:lnTo>
                  <a:lnTo>
                    <a:pt x="20269" y="650925"/>
                  </a:lnTo>
                  <a:lnTo>
                    <a:pt x="9150" y="604825"/>
                  </a:lnTo>
                  <a:lnTo>
                    <a:pt x="2323" y="557197"/>
                  </a:lnTo>
                  <a:lnTo>
                    <a:pt x="0" y="5082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81619" y="3968242"/>
            <a:ext cx="55626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3815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Results  o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rie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ed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963536" y="4642484"/>
            <a:ext cx="1034415" cy="1034415"/>
            <a:chOff x="6963536" y="4642484"/>
            <a:chExt cx="1034415" cy="1034415"/>
          </a:xfrm>
        </p:grpSpPr>
        <p:sp>
          <p:nvSpPr>
            <p:cNvPr id="29" name="object 29"/>
            <p:cNvSpPr/>
            <p:nvPr/>
          </p:nvSpPr>
          <p:spPr>
            <a:xfrm>
              <a:off x="6973061" y="4652009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1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2" y="1014983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4" y="507491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73061" y="4652009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0" y="507491"/>
                  </a:moveTo>
                  <a:lnTo>
                    <a:pt x="2323" y="458615"/>
                  </a:lnTo>
                  <a:lnTo>
                    <a:pt x="9150" y="411054"/>
                  </a:lnTo>
                  <a:lnTo>
                    <a:pt x="20269" y="365020"/>
                  </a:lnTo>
                  <a:lnTo>
                    <a:pt x="35467" y="320726"/>
                  </a:lnTo>
                  <a:lnTo>
                    <a:pt x="54532" y="278384"/>
                  </a:lnTo>
                  <a:lnTo>
                    <a:pt x="77251" y="238208"/>
                  </a:lnTo>
                  <a:lnTo>
                    <a:pt x="103410" y="200410"/>
                  </a:lnTo>
                  <a:lnTo>
                    <a:pt x="132799" y="165203"/>
                  </a:lnTo>
                  <a:lnTo>
                    <a:pt x="165203" y="132799"/>
                  </a:lnTo>
                  <a:lnTo>
                    <a:pt x="200410" y="103410"/>
                  </a:lnTo>
                  <a:lnTo>
                    <a:pt x="238208" y="77251"/>
                  </a:lnTo>
                  <a:lnTo>
                    <a:pt x="278384" y="54532"/>
                  </a:lnTo>
                  <a:lnTo>
                    <a:pt x="320726" y="35467"/>
                  </a:lnTo>
                  <a:lnTo>
                    <a:pt x="365020" y="20269"/>
                  </a:lnTo>
                  <a:lnTo>
                    <a:pt x="411054" y="9150"/>
                  </a:lnTo>
                  <a:lnTo>
                    <a:pt x="458615" y="2323"/>
                  </a:lnTo>
                  <a:lnTo>
                    <a:pt x="507492" y="0"/>
                  </a:lnTo>
                  <a:lnTo>
                    <a:pt x="556368" y="2323"/>
                  </a:lnTo>
                  <a:lnTo>
                    <a:pt x="603929" y="9150"/>
                  </a:lnTo>
                  <a:lnTo>
                    <a:pt x="649963" y="20269"/>
                  </a:lnTo>
                  <a:lnTo>
                    <a:pt x="694257" y="35467"/>
                  </a:lnTo>
                  <a:lnTo>
                    <a:pt x="736599" y="54532"/>
                  </a:lnTo>
                  <a:lnTo>
                    <a:pt x="776775" y="77251"/>
                  </a:lnTo>
                  <a:lnTo>
                    <a:pt x="814573" y="103410"/>
                  </a:lnTo>
                  <a:lnTo>
                    <a:pt x="849780" y="132799"/>
                  </a:lnTo>
                  <a:lnTo>
                    <a:pt x="882184" y="165203"/>
                  </a:lnTo>
                  <a:lnTo>
                    <a:pt x="911573" y="200410"/>
                  </a:lnTo>
                  <a:lnTo>
                    <a:pt x="937732" y="238208"/>
                  </a:lnTo>
                  <a:lnTo>
                    <a:pt x="960451" y="278384"/>
                  </a:lnTo>
                  <a:lnTo>
                    <a:pt x="979516" y="320726"/>
                  </a:lnTo>
                  <a:lnTo>
                    <a:pt x="994714" y="365020"/>
                  </a:lnTo>
                  <a:lnTo>
                    <a:pt x="1005833" y="411054"/>
                  </a:lnTo>
                  <a:lnTo>
                    <a:pt x="1012660" y="458615"/>
                  </a:lnTo>
                  <a:lnTo>
                    <a:pt x="1014984" y="507491"/>
                  </a:lnTo>
                  <a:lnTo>
                    <a:pt x="1012660" y="556368"/>
                  </a:lnTo>
                  <a:lnTo>
                    <a:pt x="1005833" y="603929"/>
                  </a:lnTo>
                  <a:lnTo>
                    <a:pt x="994714" y="649963"/>
                  </a:lnTo>
                  <a:lnTo>
                    <a:pt x="979516" y="694257"/>
                  </a:lnTo>
                  <a:lnTo>
                    <a:pt x="960451" y="736599"/>
                  </a:lnTo>
                  <a:lnTo>
                    <a:pt x="937732" y="776775"/>
                  </a:lnTo>
                  <a:lnTo>
                    <a:pt x="911573" y="814573"/>
                  </a:lnTo>
                  <a:lnTo>
                    <a:pt x="882184" y="849780"/>
                  </a:lnTo>
                  <a:lnTo>
                    <a:pt x="849780" y="882184"/>
                  </a:lnTo>
                  <a:lnTo>
                    <a:pt x="814573" y="911573"/>
                  </a:lnTo>
                  <a:lnTo>
                    <a:pt x="776775" y="937732"/>
                  </a:lnTo>
                  <a:lnTo>
                    <a:pt x="736599" y="960451"/>
                  </a:lnTo>
                  <a:lnTo>
                    <a:pt x="694257" y="979516"/>
                  </a:lnTo>
                  <a:lnTo>
                    <a:pt x="649963" y="994714"/>
                  </a:lnTo>
                  <a:lnTo>
                    <a:pt x="603929" y="1005833"/>
                  </a:lnTo>
                  <a:lnTo>
                    <a:pt x="556368" y="1012660"/>
                  </a:lnTo>
                  <a:lnTo>
                    <a:pt x="507492" y="1014983"/>
                  </a:lnTo>
                  <a:lnTo>
                    <a:pt x="458615" y="1012660"/>
                  </a:lnTo>
                  <a:lnTo>
                    <a:pt x="411054" y="1005833"/>
                  </a:lnTo>
                  <a:lnTo>
                    <a:pt x="365020" y="994714"/>
                  </a:lnTo>
                  <a:lnTo>
                    <a:pt x="320726" y="979516"/>
                  </a:lnTo>
                  <a:lnTo>
                    <a:pt x="278384" y="960451"/>
                  </a:lnTo>
                  <a:lnTo>
                    <a:pt x="238208" y="937732"/>
                  </a:lnTo>
                  <a:lnTo>
                    <a:pt x="200410" y="911573"/>
                  </a:lnTo>
                  <a:lnTo>
                    <a:pt x="165203" y="882184"/>
                  </a:lnTo>
                  <a:lnTo>
                    <a:pt x="132799" y="849780"/>
                  </a:lnTo>
                  <a:lnTo>
                    <a:pt x="103410" y="814573"/>
                  </a:lnTo>
                  <a:lnTo>
                    <a:pt x="77251" y="776775"/>
                  </a:lnTo>
                  <a:lnTo>
                    <a:pt x="54532" y="736599"/>
                  </a:lnTo>
                  <a:lnTo>
                    <a:pt x="35467" y="694257"/>
                  </a:lnTo>
                  <a:lnTo>
                    <a:pt x="20269" y="649963"/>
                  </a:lnTo>
                  <a:lnTo>
                    <a:pt x="9150" y="603929"/>
                  </a:lnTo>
                  <a:lnTo>
                    <a:pt x="2323" y="556368"/>
                  </a:lnTo>
                  <a:lnTo>
                    <a:pt x="0" y="5074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04329" y="5016753"/>
            <a:ext cx="553085" cy="2609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8435" marR="5080" indent="-166370">
              <a:lnSpc>
                <a:spcPts val="890"/>
              </a:lnSpc>
              <a:spcBef>
                <a:spcPts val="190"/>
              </a:spcBef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800" spc="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ni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z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io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n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skills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902833" y="5197221"/>
            <a:ext cx="1035685" cy="1035685"/>
            <a:chOff x="5902833" y="5197221"/>
            <a:chExt cx="1035685" cy="1035685"/>
          </a:xfrm>
        </p:grpSpPr>
        <p:sp>
          <p:nvSpPr>
            <p:cNvPr id="33" name="object 33"/>
            <p:cNvSpPr/>
            <p:nvPr/>
          </p:nvSpPr>
          <p:spPr>
            <a:xfrm>
              <a:off x="5912358" y="5206746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4" h="1016635">
                  <a:moveTo>
                    <a:pt x="508253" y="0"/>
                  </a:moveTo>
                  <a:lnTo>
                    <a:pt x="459310" y="2326"/>
                  </a:lnTo>
                  <a:lnTo>
                    <a:pt x="411682" y="9165"/>
                  </a:lnTo>
                  <a:lnTo>
                    <a:pt x="365582" y="20303"/>
                  </a:lnTo>
                  <a:lnTo>
                    <a:pt x="321224" y="35526"/>
                  </a:lnTo>
                  <a:lnTo>
                    <a:pt x="278820" y="54621"/>
                  </a:lnTo>
                  <a:lnTo>
                    <a:pt x="238584" y="77376"/>
                  </a:lnTo>
                  <a:lnTo>
                    <a:pt x="200728" y="103578"/>
                  </a:lnTo>
                  <a:lnTo>
                    <a:pt x="165467" y="133012"/>
                  </a:lnTo>
                  <a:lnTo>
                    <a:pt x="133012" y="165467"/>
                  </a:lnTo>
                  <a:lnTo>
                    <a:pt x="103578" y="200728"/>
                  </a:lnTo>
                  <a:lnTo>
                    <a:pt x="77376" y="238584"/>
                  </a:lnTo>
                  <a:lnTo>
                    <a:pt x="54621" y="278820"/>
                  </a:lnTo>
                  <a:lnTo>
                    <a:pt x="35526" y="321224"/>
                  </a:lnTo>
                  <a:lnTo>
                    <a:pt x="20303" y="365582"/>
                  </a:lnTo>
                  <a:lnTo>
                    <a:pt x="9165" y="411682"/>
                  </a:lnTo>
                  <a:lnTo>
                    <a:pt x="2326" y="459310"/>
                  </a:lnTo>
                  <a:lnTo>
                    <a:pt x="0" y="508253"/>
                  </a:lnTo>
                  <a:lnTo>
                    <a:pt x="2326" y="557201"/>
                  </a:lnTo>
                  <a:lnTo>
                    <a:pt x="9165" y="604832"/>
                  </a:lnTo>
                  <a:lnTo>
                    <a:pt x="20303" y="650934"/>
                  </a:lnTo>
                  <a:lnTo>
                    <a:pt x="35526" y="695294"/>
                  </a:lnTo>
                  <a:lnTo>
                    <a:pt x="54621" y="737698"/>
                  </a:lnTo>
                  <a:lnTo>
                    <a:pt x="77376" y="777935"/>
                  </a:lnTo>
                  <a:lnTo>
                    <a:pt x="103578" y="815790"/>
                  </a:lnTo>
                  <a:lnTo>
                    <a:pt x="133012" y="851050"/>
                  </a:lnTo>
                  <a:lnTo>
                    <a:pt x="165467" y="883504"/>
                  </a:lnTo>
                  <a:lnTo>
                    <a:pt x="200728" y="912937"/>
                  </a:lnTo>
                  <a:lnTo>
                    <a:pt x="238584" y="939137"/>
                  </a:lnTo>
                  <a:lnTo>
                    <a:pt x="278820" y="961890"/>
                  </a:lnTo>
                  <a:lnTo>
                    <a:pt x="321224" y="980984"/>
                  </a:lnTo>
                  <a:lnTo>
                    <a:pt x="365582" y="996206"/>
                  </a:lnTo>
                  <a:lnTo>
                    <a:pt x="411682" y="1007343"/>
                  </a:lnTo>
                  <a:lnTo>
                    <a:pt x="459310" y="1014181"/>
                  </a:lnTo>
                  <a:lnTo>
                    <a:pt x="508253" y="1016507"/>
                  </a:lnTo>
                  <a:lnTo>
                    <a:pt x="557197" y="1014181"/>
                  </a:lnTo>
                  <a:lnTo>
                    <a:pt x="604825" y="1007343"/>
                  </a:lnTo>
                  <a:lnTo>
                    <a:pt x="650925" y="996206"/>
                  </a:lnTo>
                  <a:lnTo>
                    <a:pt x="695283" y="980984"/>
                  </a:lnTo>
                  <a:lnTo>
                    <a:pt x="737687" y="961890"/>
                  </a:lnTo>
                  <a:lnTo>
                    <a:pt x="777923" y="939137"/>
                  </a:lnTo>
                  <a:lnTo>
                    <a:pt x="815779" y="912937"/>
                  </a:lnTo>
                  <a:lnTo>
                    <a:pt x="851040" y="883504"/>
                  </a:lnTo>
                  <a:lnTo>
                    <a:pt x="883495" y="851050"/>
                  </a:lnTo>
                  <a:lnTo>
                    <a:pt x="912929" y="815790"/>
                  </a:lnTo>
                  <a:lnTo>
                    <a:pt x="939131" y="777935"/>
                  </a:lnTo>
                  <a:lnTo>
                    <a:pt x="961886" y="737698"/>
                  </a:lnTo>
                  <a:lnTo>
                    <a:pt x="980981" y="695294"/>
                  </a:lnTo>
                  <a:lnTo>
                    <a:pt x="996204" y="650934"/>
                  </a:lnTo>
                  <a:lnTo>
                    <a:pt x="1007342" y="604832"/>
                  </a:lnTo>
                  <a:lnTo>
                    <a:pt x="1014181" y="557201"/>
                  </a:lnTo>
                  <a:lnTo>
                    <a:pt x="1016508" y="508253"/>
                  </a:lnTo>
                  <a:lnTo>
                    <a:pt x="1014181" y="459310"/>
                  </a:lnTo>
                  <a:lnTo>
                    <a:pt x="1007342" y="411682"/>
                  </a:lnTo>
                  <a:lnTo>
                    <a:pt x="996204" y="365582"/>
                  </a:lnTo>
                  <a:lnTo>
                    <a:pt x="980981" y="321224"/>
                  </a:lnTo>
                  <a:lnTo>
                    <a:pt x="961886" y="278820"/>
                  </a:lnTo>
                  <a:lnTo>
                    <a:pt x="939131" y="238584"/>
                  </a:lnTo>
                  <a:lnTo>
                    <a:pt x="912929" y="200728"/>
                  </a:lnTo>
                  <a:lnTo>
                    <a:pt x="883495" y="165467"/>
                  </a:lnTo>
                  <a:lnTo>
                    <a:pt x="851040" y="133012"/>
                  </a:lnTo>
                  <a:lnTo>
                    <a:pt x="815779" y="103578"/>
                  </a:lnTo>
                  <a:lnTo>
                    <a:pt x="777923" y="77376"/>
                  </a:lnTo>
                  <a:lnTo>
                    <a:pt x="737687" y="54621"/>
                  </a:lnTo>
                  <a:lnTo>
                    <a:pt x="695283" y="35526"/>
                  </a:lnTo>
                  <a:lnTo>
                    <a:pt x="650925" y="20303"/>
                  </a:lnTo>
                  <a:lnTo>
                    <a:pt x="604825" y="9165"/>
                  </a:lnTo>
                  <a:lnTo>
                    <a:pt x="557197" y="2326"/>
                  </a:lnTo>
                  <a:lnTo>
                    <a:pt x="50825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2358" y="5206746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4" h="1016635">
                  <a:moveTo>
                    <a:pt x="0" y="508253"/>
                  </a:moveTo>
                  <a:lnTo>
                    <a:pt x="2326" y="459310"/>
                  </a:lnTo>
                  <a:lnTo>
                    <a:pt x="9165" y="411682"/>
                  </a:lnTo>
                  <a:lnTo>
                    <a:pt x="20303" y="365582"/>
                  </a:lnTo>
                  <a:lnTo>
                    <a:pt x="35526" y="321224"/>
                  </a:lnTo>
                  <a:lnTo>
                    <a:pt x="54621" y="278820"/>
                  </a:lnTo>
                  <a:lnTo>
                    <a:pt x="77376" y="238584"/>
                  </a:lnTo>
                  <a:lnTo>
                    <a:pt x="103578" y="200728"/>
                  </a:lnTo>
                  <a:lnTo>
                    <a:pt x="133012" y="165467"/>
                  </a:lnTo>
                  <a:lnTo>
                    <a:pt x="165467" y="133012"/>
                  </a:lnTo>
                  <a:lnTo>
                    <a:pt x="200728" y="103578"/>
                  </a:lnTo>
                  <a:lnTo>
                    <a:pt x="238584" y="77376"/>
                  </a:lnTo>
                  <a:lnTo>
                    <a:pt x="278820" y="54621"/>
                  </a:lnTo>
                  <a:lnTo>
                    <a:pt x="321224" y="35526"/>
                  </a:lnTo>
                  <a:lnTo>
                    <a:pt x="365582" y="20303"/>
                  </a:lnTo>
                  <a:lnTo>
                    <a:pt x="411682" y="9165"/>
                  </a:lnTo>
                  <a:lnTo>
                    <a:pt x="459310" y="2326"/>
                  </a:lnTo>
                  <a:lnTo>
                    <a:pt x="508253" y="0"/>
                  </a:lnTo>
                  <a:lnTo>
                    <a:pt x="557197" y="2326"/>
                  </a:lnTo>
                  <a:lnTo>
                    <a:pt x="604825" y="9165"/>
                  </a:lnTo>
                  <a:lnTo>
                    <a:pt x="650925" y="20303"/>
                  </a:lnTo>
                  <a:lnTo>
                    <a:pt x="695283" y="35526"/>
                  </a:lnTo>
                  <a:lnTo>
                    <a:pt x="737687" y="54621"/>
                  </a:lnTo>
                  <a:lnTo>
                    <a:pt x="777923" y="77376"/>
                  </a:lnTo>
                  <a:lnTo>
                    <a:pt x="815779" y="103578"/>
                  </a:lnTo>
                  <a:lnTo>
                    <a:pt x="851040" y="133012"/>
                  </a:lnTo>
                  <a:lnTo>
                    <a:pt x="883495" y="165467"/>
                  </a:lnTo>
                  <a:lnTo>
                    <a:pt x="912929" y="200728"/>
                  </a:lnTo>
                  <a:lnTo>
                    <a:pt x="939131" y="238584"/>
                  </a:lnTo>
                  <a:lnTo>
                    <a:pt x="961886" y="278820"/>
                  </a:lnTo>
                  <a:lnTo>
                    <a:pt x="980981" y="321224"/>
                  </a:lnTo>
                  <a:lnTo>
                    <a:pt x="996204" y="365582"/>
                  </a:lnTo>
                  <a:lnTo>
                    <a:pt x="1007342" y="411682"/>
                  </a:lnTo>
                  <a:lnTo>
                    <a:pt x="1014181" y="459310"/>
                  </a:lnTo>
                  <a:lnTo>
                    <a:pt x="1016508" y="508253"/>
                  </a:lnTo>
                  <a:lnTo>
                    <a:pt x="1014181" y="557201"/>
                  </a:lnTo>
                  <a:lnTo>
                    <a:pt x="1007342" y="604832"/>
                  </a:lnTo>
                  <a:lnTo>
                    <a:pt x="996204" y="650934"/>
                  </a:lnTo>
                  <a:lnTo>
                    <a:pt x="980981" y="695294"/>
                  </a:lnTo>
                  <a:lnTo>
                    <a:pt x="961886" y="737698"/>
                  </a:lnTo>
                  <a:lnTo>
                    <a:pt x="939131" y="777935"/>
                  </a:lnTo>
                  <a:lnTo>
                    <a:pt x="912929" y="815790"/>
                  </a:lnTo>
                  <a:lnTo>
                    <a:pt x="883495" y="851050"/>
                  </a:lnTo>
                  <a:lnTo>
                    <a:pt x="851040" y="883504"/>
                  </a:lnTo>
                  <a:lnTo>
                    <a:pt x="815779" y="912937"/>
                  </a:lnTo>
                  <a:lnTo>
                    <a:pt x="777923" y="939137"/>
                  </a:lnTo>
                  <a:lnTo>
                    <a:pt x="737687" y="961890"/>
                  </a:lnTo>
                  <a:lnTo>
                    <a:pt x="695283" y="980984"/>
                  </a:lnTo>
                  <a:lnTo>
                    <a:pt x="650925" y="996206"/>
                  </a:lnTo>
                  <a:lnTo>
                    <a:pt x="604825" y="1007343"/>
                  </a:lnTo>
                  <a:lnTo>
                    <a:pt x="557197" y="1014181"/>
                  </a:lnTo>
                  <a:lnTo>
                    <a:pt x="508253" y="1016507"/>
                  </a:lnTo>
                  <a:lnTo>
                    <a:pt x="459310" y="1014181"/>
                  </a:lnTo>
                  <a:lnTo>
                    <a:pt x="411682" y="1007343"/>
                  </a:lnTo>
                  <a:lnTo>
                    <a:pt x="365582" y="996206"/>
                  </a:lnTo>
                  <a:lnTo>
                    <a:pt x="321224" y="980984"/>
                  </a:lnTo>
                  <a:lnTo>
                    <a:pt x="278820" y="961890"/>
                  </a:lnTo>
                  <a:lnTo>
                    <a:pt x="238584" y="939137"/>
                  </a:lnTo>
                  <a:lnTo>
                    <a:pt x="200728" y="912937"/>
                  </a:lnTo>
                  <a:lnTo>
                    <a:pt x="165467" y="883504"/>
                  </a:lnTo>
                  <a:lnTo>
                    <a:pt x="133012" y="851050"/>
                  </a:lnTo>
                  <a:lnTo>
                    <a:pt x="103578" y="815790"/>
                  </a:lnTo>
                  <a:lnTo>
                    <a:pt x="77376" y="777935"/>
                  </a:lnTo>
                  <a:lnTo>
                    <a:pt x="54621" y="737698"/>
                  </a:lnTo>
                  <a:lnTo>
                    <a:pt x="35526" y="695294"/>
                  </a:lnTo>
                  <a:lnTo>
                    <a:pt x="20303" y="650934"/>
                  </a:lnTo>
                  <a:lnTo>
                    <a:pt x="9165" y="604832"/>
                  </a:lnTo>
                  <a:lnTo>
                    <a:pt x="2326" y="557201"/>
                  </a:lnTo>
                  <a:lnTo>
                    <a:pt x="0" y="50825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152769" y="5509361"/>
            <a:ext cx="53403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5880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Use of 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oli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46396" y="5572759"/>
            <a:ext cx="556895" cy="2609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3990" marR="5080" indent="-161925">
              <a:lnSpc>
                <a:spcPts val="890"/>
              </a:lnSpc>
              <a:spcBef>
                <a:spcPts val="190"/>
              </a:spcBef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dep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ndent  work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19525" y="4960746"/>
            <a:ext cx="689610" cy="3727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35" algn="ctr">
              <a:lnSpc>
                <a:spcPct val="92000"/>
              </a:lnSpc>
              <a:spcBef>
                <a:spcPts val="180"/>
              </a:spcBef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Practice  qu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tio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ns/</a:t>
            </a:r>
            <a:r>
              <a:rPr sz="800" spc="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k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exams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65094" y="4000880"/>
            <a:ext cx="636905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65735">
              <a:lnSpc>
                <a:spcPts val="1100"/>
              </a:lnSpc>
              <a:spcBef>
                <a:spcPts val="215"/>
              </a:spcBef>
            </a:pPr>
            <a:r>
              <a:rPr sz="1000" spc="-5" dirty="0">
                <a:solidFill>
                  <a:srgbClr val="FFFFFF"/>
                </a:solidFill>
                <a:latin typeface="Carlito"/>
                <a:cs typeface="Carlito"/>
              </a:rPr>
              <a:t>Exam  pr</a:t>
            </a:r>
            <a:r>
              <a:rPr sz="10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rlito"/>
                <a:cs typeface="Carlito"/>
              </a:rPr>
              <a:t>paration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61461" y="2780157"/>
            <a:ext cx="55816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1445" marR="5080" indent="-119380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Mem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ry 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skills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3046" y="1612849"/>
            <a:ext cx="441325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ts val="1725"/>
              </a:lnSpc>
              <a:spcBef>
                <a:spcPts val="100"/>
              </a:spcBef>
            </a:pP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Post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725"/>
              </a:lnSpc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500" spc="-30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am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17567" y="924305"/>
            <a:ext cx="484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Stress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0" y="275843"/>
            <a:ext cx="12189460" cy="6582409"/>
            <a:chOff x="0" y="275843"/>
            <a:chExt cx="12189460" cy="6582409"/>
          </a:xfrm>
        </p:grpSpPr>
        <p:sp>
          <p:nvSpPr>
            <p:cNvPr id="43" name="object 4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08107" y="5952743"/>
              <a:ext cx="1987296" cy="734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275843"/>
              <a:ext cx="3276600" cy="708660"/>
            </a:xfrm>
            <a:custGeom>
              <a:avLst/>
              <a:gdLst/>
              <a:ahLst/>
              <a:cxnLst/>
              <a:rect l="l" t="t" r="r" b="b"/>
              <a:pathLst>
                <a:path w="3276600" h="708660">
                  <a:moveTo>
                    <a:pt x="2922270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3276600" y="708659"/>
                  </a:lnTo>
                  <a:lnTo>
                    <a:pt x="3276600" y="354329"/>
                  </a:lnTo>
                  <a:lnTo>
                    <a:pt x="2922270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171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13 </a:t>
            </a:r>
            <a:r>
              <a:rPr sz="2800" b="0" spc="-35" dirty="0">
                <a:solidFill>
                  <a:srgbClr val="2E316B"/>
                </a:solidFill>
                <a:latin typeface="Carlito"/>
                <a:cs typeface="Carlito"/>
              </a:rPr>
              <a:t>key</a:t>
            </a:r>
            <a:r>
              <a:rPr sz="2800" b="0" spc="-60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skills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Elevate Parent</a:t>
            </a:r>
            <a:r>
              <a:rPr spc="-30" dirty="0"/>
              <a:t> </a:t>
            </a:r>
            <a:r>
              <a:rPr spc="-10" dirty="0"/>
              <a:t>Seminar</a:t>
            </a:r>
          </a:p>
        </p:txBody>
      </p:sp>
      <p:sp>
        <p:nvSpPr>
          <p:cNvPr id="3" name="object 3"/>
          <p:cNvSpPr/>
          <p:nvPr/>
        </p:nvSpPr>
        <p:spPr>
          <a:xfrm>
            <a:off x="2276094" y="2490977"/>
            <a:ext cx="7831455" cy="0"/>
          </a:xfrm>
          <a:custGeom>
            <a:avLst/>
            <a:gdLst/>
            <a:ahLst/>
            <a:cxnLst/>
            <a:rect l="l" t="t" r="r" b="b"/>
            <a:pathLst>
              <a:path w="7831455">
                <a:moveTo>
                  <a:pt x="0" y="0"/>
                </a:moveTo>
                <a:lnTo>
                  <a:pt x="7831074" y="0"/>
                </a:lnTo>
              </a:path>
            </a:pathLst>
          </a:custGeom>
          <a:ln w="38100">
            <a:solidFill>
              <a:srgbClr val="2E3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4636" y="2819781"/>
            <a:ext cx="371284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35" dirty="0">
                <a:solidFill>
                  <a:srgbClr val="2E9DDF"/>
                </a:solidFill>
                <a:latin typeface="Arial"/>
                <a:cs typeface="Arial"/>
              </a:rPr>
              <a:t>Time</a:t>
            </a:r>
            <a:r>
              <a:rPr sz="3500" spc="-60" dirty="0">
                <a:solidFill>
                  <a:srgbClr val="2E9DDF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2E9DDF"/>
                </a:solidFill>
                <a:latin typeface="Arial"/>
                <a:cs typeface="Arial"/>
              </a:rPr>
              <a:t>Management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148839" y="5660135"/>
              <a:ext cx="10040620" cy="1190625"/>
            </a:xfrm>
            <a:custGeom>
              <a:avLst/>
              <a:gdLst/>
              <a:ahLst/>
              <a:cxnLst/>
              <a:rect l="l" t="t" r="r" b="b"/>
              <a:pathLst>
                <a:path w="10040620" h="1190625">
                  <a:moveTo>
                    <a:pt x="10040112" y="0"/>
                  </a:moveTo>
                  <a:lnTo>
                    <a:pt x="0" y="1190243"/>
                  </a:lnTo>
                  <a:lnTo>
                    <a:pt x="10040112" y="1190243"/>
                  </a:lnTo>
                  <a:lnTo>
                    <a:pt x="1004011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5843"/>
              <a:ext cx="7169150" cy="708660"/>
            </a:xfrm>
            <a:custGeom>
              <a:avLst/>
              <a:gdLst/>
              <a:ahLst/>
              <a:cxnLst/>
              <a:rect l="l" t="t" r="r" b="b"/>
              <a:pathLst>
                <a:path w="7169150" h="708660">
                  <a:moveTo>
                    <a:pt x="6814566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7168896" y="708659"/>
                  </a:lnTo>
                  <a:lnTo>
                    <a:pt x="7168896" y="354329"/>
                  </a:lnTo>
                  <a:lnTo>
                    <a:pt x="681456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5398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2E316B"/>
                </a:solidFill>
                <a:latin typeface="Carlito"/>
                <a:cs typeface="Carlito"/>
              </a:rPr>
              <a:t>Elevate 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Education </a:t>
            </a:r>
            <a:r>
              <a:rPr sz="2800" b="0" spc="-165" dirty="0">
                <a:solidFill>
                  <a:srgbClr val="2E316B"/>
                </a:solidFill>
                <a:latin typeface="Arial"/>
                <a:cs typeface="Arial"/>
              </a:rPr>
              <a:t>–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Study</a:t>
            </a:r>
            <a:r>
              <a:rPr sz="2800" b="0" spc="3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Timetables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6468" y="1401876"/>
            <a:ext cx="1340485" cy="4688840"/>
            <a:chOff x="696468" y="1401876"/>
            <a:chExt cx="1340485" cy="4688840"/>
          </a:xfrm>
        </p:grpSpPr>
        <p:sp>
          <p:nvSpPr>
            <p:cNvPr id="8" name="object 8"/>
            <p:cNvSpPr/>
            <p:nvPr/>
          </p:nvSpPr>
          <p:spPr>
            <a:xfrm>
              <a:off x="701040" y="4847844"/>
              <a:ext cx="1335405" cy="12426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468" y="1401876"/>
              <a:ext cx="1335405" cy="12514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2380488"/>
              <a:ext cx="1289304" cy="27325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4751" y="2380488"/>
              <a:ext cx="483108" cy="483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5900" y="4471416"/>
              <a:ext cx="454151" cy="454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1412" y="5451347"/>
              <a:ext cx="490727" cy="4907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59483" y="2826511"/>
            <a:ext cx="393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Soc</a:t>
            </a:r>
            <a:r>
              <a:rPr sz="1200" b="1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2292" y="490220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FFFF"/>
                </a:solidFill>
                <a:latin typeface="Carlito"/>
                <a:cs typeface="Carlito"/>
              </a:rPr>
              <a:t>TV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3558" y="5886399"/>
            <a:ext cx="24002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Job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9517" y="1394586"/>
            <a:ext cx="396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5732" y="1394586"/>
            <a:ext cx="431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5867" y="2370200"/>
            <a:ext cx="396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2082" y="2370200"/>
            <a:ext cx="431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48839" y="1392936"/>
            <a:ext cx="3924300" cy="1647825"/>
          </a:xfrm>
          <a:custGeom>
            <a:avLst/>
            <a:gdLst/>
            <a:ahLst/>
            <a:cxnLst/>
            <a:rect l="l" t="t" r="r" b="b"/>
            <a:pathLst>
              <a:path w="3924300" h="1647825">
                <a:moveTo>
                  <a:pt x="0" y="126491"/>
                </a:moveTo>
                <a:lnTo>
                  <a:pt x="9941" y="77259"/>
                </a:lnTo>
                <a:lnTo>
                  <a:pt x="37052" y="37052"/>
                </a:lnTo>
                <a:lnTo>
                  <a:pt x="77259" y="9941"/>
                </a:lnTo>
                <a:lnTo>
                  <a:pt x="126492" y="0"/>
                </a:lnTo>
                <a:lnTo>
                  <a:pt x="3797808" y="0"/>
                </a:lnTo>
                <a:lnTo>
                  <a:pt x="3847040" y="9941"/>
                </a:lnTo>
                <a:lnTo>
                  <a:pt x="3887247" y="37052"/>
                </a:lnTo>
                <a:lnTo>
                  <a:pt x="3914358" y="77259"/>
                </a:lnTo>
                <a:lnTo>
                  <a:pt x="3924300" y="126491"/>
                </a:lnTo>
                <a:lnTo>
                  <a:pt x="3924300" y="534924"/>
                </a:lnTo>
                <a:lnTo>
                  <a:pt x="3914358" y="584156"/>
                </a:lnTo>
                <a:lnTo>
                  <a:pt x="3887247" y="624363"/>
                </a:lnTo>
                <a:lnTo>
                  <a:pt x="3847040" y="651474"/>
                </a:lnTo>
                <a:lnTo>
                  <a:pt x="3797808" y="661415"/>
                </a:lnTo>
                <a:lnTo>
                  <a:pt x="126492" y="661415"/>
                </a:lnTo>
                <a:lnTo>
                  <a:pt x="77259" y="651474"/>
                </a:lnTo>
                <a:lnTo>
                  <a:pt x="37052" y="624363"/>
                </a:lnTo>
                <a:lnTo>
                  <a:pt x="9941" y="584156"/>
                </a:lnTo>
                <a:lnTo>
                  <a:pt x="0" y="534924"/>
                </a:lnTo>
                <a:lnTo>
                  <a:pt x="0" y="126491"/>
                </a:lnTo>
                <a:close/>
              </a:path>
              <a:path w="3924300" h="1647825">
                <a:moveTo>
                  <a:pt x="0" y="1113663"/>
                </a:moveTo>
                <a:lnTo>
                  <a:pt x="9917" y="1064597"/>
                </a:lnTo>
                <a:lnTo>
                  <a:pt x="36956" y="1024508"/>
                </a:lnTo>
                <a:lnTo>
                  <a:pt x="77045" y="997469"/>
                </a:lnTo>
                <a:lnTo>
                  <a:pt x="126111" y="987551"/>
                </a:lnTo>
                <a:lnTo>
                  <a:pt x="3798189" y="987551"/>
                </a:lnTo>
                <a:lnTo>
                  <a:pt x="3847254" y="997469"/>
                </a:lnTo>
                <a:lnTo>
                  <a:pt x="3887343" y="1024508"/>
                </a:lnTo>
                <a:lnTo>
                  <a:pt x="3914382" y="1064597"/>
                </a:lnTo>
                <a:lnTo>
                  <a:pt x="3924300" y="1113663"/>
                </a:lnTo>
                <a:lnTo>
                  <a:pt x="3924300" y="1521333"/>
                </a:lnTo>
                <a:lnTo>
                  <a:pt x="3914382" y="1570398"/>
                </a:lnTo>
                <a:lnTo>
                  <a:pt x="3887343" y="1610487"/>
                </a:lnTo>
                <a:lnTo>
                  <a:pt x="3847254" y="1637526"/>
                </a:lnTo>
                <a:lnTo>
                  <a:pt x="3798189" y="1647443"/>
                </a:lnTo>
                <a:lnTo>
                  <a:pt x="126111" y="1647443"/>
                </a:lnTo>
                <a:lnTo>
                  <a:pt x="77045" y="1637526"/>
                </a:lnTo>
                <a:lnTo>
                  <a:pt x="36956" y="1610487"/>
                </a:lnTo>
                <a:lnTo>
                  <a:pt x="9917" y="1570398"/>
                </a:lnTo>
                <a:lnTo>
                  <a:pt x="0" y="1521333"/>
                </a:lnTo>
                <a:lnTo>
                  <a:pt x="0" y="1113663"/>
                </a:lnTo>
                <a:close/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39517" y="3417570"/>
            <a:ext cx="396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5732" y="3417570"/>
            <a:ext cx="431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48839" y="3416808"/>
            <a:ext cx="3924300" cy="660400"/>
          </a:xfrm>
          <a:custGeom>
            <a:avLst/>
            <a:gdLst/>
            <a:ahLst/>
            <a:cxnLst/>
            <a:rect l="l" t="t" r="r" b="b"/>
            <a:pathLst>
              <a:path w="3924300" h="660400">
                <a:moveTo>
                  <a:pt x="0" y="126111"/>
                </a:moveTo>
                <a:lnTo>
                  <a:pt x="9917" y="77045"/>
                </a:lnTo>
                <a:lnTo>
                  <a:pt x="36956" y="36956"/>
                </a:lnTo>
                <a:lnTo>
                  <a:pt x="77045" y="9917"/>
                </a:lnTo>
                <a:lnTo>
                  <a:pt x="126111" y="0"/>
                </a:lnTo>
                <a:lnTo>
                  <a:pt x="3798189" y="0"/>
                </a:lnTo>
                <a:lnTo>
                  <a:pt x="3847254" y="9917"/>
                </a:lnTo>
                <a:lnTo>
                  <a:pt x="3887343" y="36956"/>
                </a:lnTo>
                <a:lnTo>
                  <a:pt x="3914382" y="77045"/>
                </a:lnTo>
                <a:lnTo>
                  <a:pt x="3924300" y="126111"/>
                </a:lnTo>
                <a:lnTo>
                  <a:pt x="3924300" y="533780"/>
                </a:lnTo>
                <a:lnTo>
                  <a:pt x="3914382" y="582846"/>
                </a:lnTo>
                <a:lnTo>
                  <a:pt x="3887343" y="622934"/>
                </a:lnTo>
                <a:lnTo>
                  <a:pt x="3847254" y="649974"/>
                </a:lnTo>
                <a:lnTo>
                  <a:pt x="3798189" y="659891"/>
                </a:lnTo>
                <a:lnTo>
                  <a:pt x="126111" y="659891"/>
                </a:lnTo>
                <a:lnTo>
                  <a:pt x="77045" y="649974"/>
                </a:lnTo>
                <a:lnTo>
                  <a:pt x="36956" y="622934"/>
                </a:lnTo>
                <a:lnTo>
                  <a:pt x="9917" y="582846"/>
                </a:lnTo>
                <a:lnTo>
                  <a:pt x="0" y="533780"/>
                </a:lnTo>
                <a:lnTo>
                  <a:pt x="0" y="126111"/>
                </a:lnTo>
                <a:close/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39517" y="4423917"/>
            <a:ext cx="396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05732" y="4423917"/>
            <a:ext cx="431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48839" y="4422647"/>
            <a:ext cx="3924300" cy="660400"/>
          </a:xfrm>
          <a:custGeom>
            <a:avLst/>
            <a:gdLst/>
            <a:ahLst/>
            <a:cxnLst/>
            <a:rect l="l" t="t" r="r" b="b"/>
            <a:pathLst>
              <a:path w="3924300" h="660400">
                <a:moveTo>
                  <a:pt x="0" y="126110"/>
                </a:moveTo>
                <a:lnTo>
                  <a:pt x="9917" y="77045"/>
                </a:lnTo>
                <a:lnTo>
                  <a:pt x="36956" y="36956"/>
                </a:lnTo>
                <a:lnTo>
                  <a:pt x="77045" y="9917"/>
                </a:lnTo>
                <a:lnTo>
                  <a:pt x="126111" y="0"/>
                </a:lnTo>
                <a:lnTo>
                  <a:pt x="3798189" y="0"/>
                </a:lnTo>
                <a:lnTo>
                  <a:pt x="3847254" y="9917"/>
                </a:lnTo>
                <a:lnTo>
                  <a:pt x="3887343" y="36956"/>
                </a:lnTo>
                <a:lnTo>
                  <a:pt x="3914382" y="77045"/>
                </a:lnTo>
                <a:lnTo>
                  <a:pt x="3924300" y="126110"/>
                </a:lnTo>
                <a:lnTo>
                  <a:pt x="3924300" y="533781"/>
                </a:lnTo>
                <a:lnTo>
                  <a:pt x="3914382" y="582846"/>
                </a:lnTo>
                <a:lnTo>
                  <a:pt x="3887343" y="622935"/>
                </a:lnTo>
                <a:lnTo>
                  <a:pt x="3847254" y="649974"/>
                </a:lnTo>
                <a:lnTo>
                  <a:pt x="3798189" y="659891"/>
                </a:lnTo>
                <a:lnTo>
                  <a:pt x="126111" y="659891"/>
                </a:lnTo>
                <a:lnTo>
                  <a:pt x="77045" y="649974"/>
                </a:lnTo>
                <a:lnTo>
                  <a:pt x="36956" y="622934"/>
                </a:lnTo>
                <a:lnTo>
                  <a:pt x="9917" y="582846"/>
                </a:lnTo>
                <a:lnTo>
                  <a:pt x="0" y="533781"/>
                </a:lnTo>
                <a:lnTo>
                  <a:pt x="0" y="126110"/>
                </a:lnTo>
                <a:close/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37358" y="5419166"/>
            <a:ext cx="396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ha</a:t>
            </a:r>
            <a:r>
              <a:rPr sz="1000" spc="-5" dirty="0">
                <a:latin typeface="Arial"/>
                <a:cs typeface="Arial"/>
              </a:rPr>
              <a:t>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03572" y="5419166"/>
            <a:ext cx="431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hen</a:t>
            </a:r>
            <a:r>
              <a:rPr sz="1000" spc="-5" dirty="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40180" y="3425952"/>
            <a:ext cx="4636770" cy="2658110"/>
            <a:chOff x="1440180" y="3425952"/>
            <a:chExt cx="4636770" cy="2658110"/>
          </a:xfrm>
        </p:grpSpPr>
        <p:sp>
          <p:nvSpPr>
            <p:cNvPr id="31" name="object 31"/>
            <p:cNvSpPr/>
            <p:nvPr/>
          </p:nvSpPr>
          <p:spPr>
            <a:xfrm>
              <a:off x="2147316" y="5417820"/>
              <a:ext cx="3923029" cy="660400"/>
            </a:xfrm>
            <a:custGeom>
              <a:avLst/>
              <a:gdLst/>
              <a:ahLst/>
              <a:cxnLst/>
              <a:rect l="l" t="t" r="r" b="b"/>
              <a:pathLst>
                <a:path w="3923029" h="660400">
                  <a:moveTo>
                    <a:pt x="0" y="126110"/>
                  </a:moveTo>
                  <a:lnTo>
                    <a:pt x="9917" y="77045"/>
                  </a:lnTo>
                  <a:lnTo>
                    <a:pt x="36956" y="36956"/>
                  </a:lnTo>
                  <a:lnTo>
                    <a:pt x="77045" y="9917"/>
                  </a:lnTo>
                  <a:lnTo>
                    <a:pt x="126110" y="0"/>
                  </a:lnTo>
                  <a:lnTo>
                    <a:pt x="3796664" y="0"/>
                  </a:lnTo>
                  <a:lnTo>
                    <a:pt x="3845730" y="9917"/>
                  </a:lnTo>
                  <a:lnTo>
                    <a:pt x="3885819" y="36956"/>
                  </a:lnTo>
                  <a:lnTo>
                    <a:pt x="3912858" y="77045"/>
                  </a:lnTo>
                  <a:lnTo>
                    <a:pt x="3922776" y="126110"/>
                  </a:lnTo>
                  <a:lnTo>
                    <a:pt x="3922776" y="533730"/>
                  </a:lnTo>
                  <a:lnTo>
                    <a:pt x="3912858" y="582835"/>
                  </a:lnTo>
                  <a:lnTo>
                    <a:pt x="3885819" y="622938"/>
                  </a:lnTo>
                  <a:lnTo>
                    <a:pt x="3845730" y="649976"/>
                  </a:lnTo>
                  <a:lnTo>
                    <a:pt x="3796664" y="659891"/>
                  </a:lnTo>
                  <a:lnTo>
                    <a:pt x="126110" y="659891"/>
                  </a:lnTo>
                  <a:lnTo>
                    <a:pt x="77045" y="649976"/>
                  </a:lnTo>
                  <a:lnTo>
                    <a:pt x="36956" y="622938"/>
                  </a:lnTo>
                  <a:lnTo>
                    <a:pt x="9917" y="582835"/>
                  </a:lnTo>
                  <a:lnTo>
                    <a:pt x="0" y="533730"/>
                  </a:lnTo>
                  <a:lnTo>
                    <a:pt x="0" y="126110"/>
                  </a:lnTo>
                  <a:close/>
                </a:path>
              </a:pathLst>
            </a:custGeom>
            <a:ln w="12700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0180" y="3425952"/>
              <a:ext cx="466344" cy="4678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98269" y="3867150"/>
            <a:ext cx="542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Hobbies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58467" y="1431036"/>
            <a:ext cx="448056" cy="446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92377" y="1854834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Spo</a:t>
            </a:r>
            <a:r>
              <a:rPr sz="1200" b="1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5843"/>
              <a:ext cx="7169150" cy="708660"/>
            </a:xfrm>
            <a:custGeom>
              <a:avLst/>
              <a:gdLst/>
              <a:ahLst/>
              <a:cxnLst/>
              <a:rect l="l" t="t" r="r" b="b"/>
              <a:pathLst>
                <a:path w="7169150" h="708660">
                  <a:moveTo>
                    <a:pt x="6814566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7168896" y="708659"/>
                  </a:lnTo>
                  <a:lnTo>
                    <a:pt x="7168896" y="354329"/>
                  </a:lnTo>
                  <a:lnTo>
                    <a:pt x="681456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5398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2E316B"/>
                </a:solidFill>
                <a:latin typeface="Carlito"/>
                <a:cs typeface="Carlito"/>
              </a:rPr>
              <a:t>Elevate 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Education </a:t>
            </a:r>
            <a:r>
              <a:rPr sz="2800" b="0" spc="-165" dirty="0">
                <a:solidFill>
                  <a:srgbClr val="2E316B"/>
                </a:solidFill>
                <a:latin typeface="Arial"/>
                <a:cs typeface="Arial"/>
              </a:rPr>
              <a:t>–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Study</a:t>
            </a:r>
            <a:r>
              <a:rPr sz="2800" b="0" spc="3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Timetables</a:t>
            </a:r>
            <a:endParaRPr sz="2800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4006" y="1343405"/>
          <a:ext cx="7759062" cy="4602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1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MONDAY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TUESDAY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WEDNESDAY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THURSDAY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FRIDAY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SATURDAY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SUNDAY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7:00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Sleep</a:t>
                      </a:r>
                      <a:r>
                        <a:rPr sz="9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in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40"/>
                        </a:lnSpc>
                        <a:spcBef>
                          <a:spcPts val="76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8:00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School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9:00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27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10:00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Basketball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11:00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12:00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27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3:00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4:00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Swimming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Swimming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5:00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Guitar</a:t>
                      </a:r>
                      <a:r>
                        <a:rPr sz="9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lesson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McDonalds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5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6:00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Party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marR="5080" algn="r">
                        <a:lnSpc>
                          <a:spcPts val="103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7:00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26">
                <a:tc>
                  <a:txBody>
                    <a:bodyPr/>
                    <a:lstStyle/>
                    <a:p>
                      <a:pPr marR="5080" algn="r">
                        <a:lnSpc>
                          <a:spcPts val="103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8:00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Netflix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27">
                <a:tc>
                  <a:txBody>
                    <a:bodyPr/>
                    <a:lstStyle/>
                    <a:p>
                      <a:pPr marR="5080" algn="r">
                        <a:lnSpc>
                          <a:spcPts val="1030"/>
                        </a:lnSpc>
                        <a:spcBef>
                          <a:spcPts val="76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9:00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Netflix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5080" algn="r">
                        <a:lnSpc>
                          <a:spcPts val="103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10:00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414">
                <a:tc>
                  <a:txBody>
                    <a:bodyPr/>
                    <a:lstStyle/>
                    <a:p>
                      <a:pPr marR="5080" algn="r">
                        <a:lnSpc>
                          <a:spcPts val="1030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11:00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5080"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12:00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38327" y="1059180"/>
            <a:ext cx="8333232" cy="5612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Elevate Parent</a:t>
            </a:r>
            <a:r>
              <a:rPr spc="-30" dirty="0"/>
              <a:t> </a:t>
            </a:r>
            <a:r>
              <a:rPr spc="-10" dirty="0"/>
              <a:t>Seminar</a:t>
            </a:r>
          </a:p>
        </p:txBody>
      </p:sp>
      <p:sp>
        <p:nvSpPr>
          <p:cNvPr id="3" name="object 3"/>
          <p:cNvSpPr/>
          <p:nvPr/>
        </p:nvSpPr>
        <p:spPr>
          <a:xfrm>
            <a:off x="2276094" y="2490977"/>
            <a:ext cx="7831455" cy="0"/>
          </a:xfrm>
          <a:custGeom>
            <a:avLst/>
            <a:gdLst/>
            <a:ahLst/>
            <a:cxnLst/>
            <a:rect l="l" t="t" r="r" b="b"/>
            <a:pathLst>
              <a:path w="7831455">
                <a:moveTo>
                  <a:pt x="0" y="0"/>
                </a:moveTo>
                <a:lnTo>
                  <a:pt x="7831074" y="0"/>
                </a:lnTo>
              </a:path>
            </a:pathLst>
          </a:custGeom>
          <a:ln w="38100">
            <a:solidFill>
              <a:srgbClr val="2E31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6486" y="2819781"/>
            <a:ext cx="20523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E9DDF"/>
                </a:solidFill>
                <a:latin typeface="Arial"/>
                <a:cs typeface="Arial"/>
              </a:rPr>
              <a:t>Motiv</a:t>
            </a:r>
            <a:r>
              <a:rPr sz="3500" spc="-15" dirty="0">
                <a:solidFill>
                  <a:srgbClr val="2E9DDF"/>
                </a:solidFill>
                <a:latin typeface="Arial"/>
                <a:cs typeface="Arial"/>
              </a:rPr>
              <a:t>a</a:t>
            </a:r>
            <a:r>
              <a:rPr sz="3500" dirty="0">
                <a:solidFill>
                  <a:srgbClr val="2E9DDF"/>
                </a:solidFill>
                <a:latin typeface="Arial"/>
                <a:cs typeface="Arial"/>
              </a:rPr>
              <a:t>tion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9041" y="918210"/>
              <a:ext cx="6783070" cy="5220335"/>
            </a:xfrm>
            <a:custGeom>
              <a:avLst/>
              <a:gdLst/>
              <a:ahLst/>
              <a:cxnLst/>
              <a:rect l="l" t="t" r="r" b="b"/>
              <a:pathLst>
                <a:path w="6783070" h="5220335">
                  <a:moveTo>
                    <a:pt x="0" y="5219700"/>
                  </a:moveTo>
                  <a:lnTo>
                    <a:pt x="3251200" y="0"/>
                  </a:lnTo>
                </a:path>
                <a:path w="6783070" h="5220335">
                  <a:moveTo>
                    <a:pt x="6782815" y="5207000"/>
                  </a:moveTo>
                  <a:lnTo>
                    <a:pt x="3252216" y="0"/>
                  </a:lnTo>
                </a:path>
                <a:path w="6783070" h="5220335">
                  <a:moveTo>
                    <a:pt x="0" y="5220208"/>
                  </a:moveTo>
                  <a:lnTo>
                    <a:pt x="6781800" y="5207508"/>
                  </a:lnTo>
                </a:path>
                <a:path w="6783070" h="5220335">
                  <a:moveTo>
                    <a:pt x="763524" y="4034028"/>
                  </a:moveTo>
                  <a:lnTo>
                    <a:pt x="5973826" y="4034028"/>
                  </a:lnTo>
                </a:path>
                <a:path w="6783070" h="5220335">
                  <a:moveTo>
                    <a:pt x="2023872" y="2012441"/>
                  </a:moveTo>
                  <a:lnTo>
                    <a:pt x="4594606" y="2010155"/>
                  </a:lnTo>
                </a:path>
                <a:path w="6783070" h="5220335">
                  <a:moveTo>
                    <a:pt x="1385316" y="2990088"/>
                  </a:moveTo>
                  <a:lnTo>
                    <a:pt x="5267198" y="2990088"/>
                  </a:lnTo>
                </a:path>
              </a:pathLst>
            </a:custGeom>
            <a:ln w="28575">
              <a:solidFill>
                <a:srgbClr val="2E31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09281" y="1432940"/>
            <a:ext cx="6883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E316B"/>
                </a:solidFill>
                <a:latin typeface="Carlito"/>
                <a:cs typeface="Carlito"/>
              </a:rPr>
              <a:t>Goal  </a:t>
            </a:r>
            <a:r>
              <a:rPr sz="2000" spc="-5" dirty="0">
                <a:solidFill>
                  <a:srgbClr val="2E316B"/>
                </a:solidFill>
                <a:latin typeface="Carlito"/>
                <a:cs typeface="Carlito"/>
              </a:rPr>
              <a:t>Cla</a:t>
            </a:r>
            <a:r>
              <a:rPr sz="2000" spc="-10" dirty="0">
                <a:solidFill>
                  <a:srgbClr val="2E316B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2E316B"/>
                </a:solidFill>
                <a:latin typeface="Carlito"/>
                <a:cs typeface="Carlito"/>
              </a:rPr>
              <a:t>ity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75843"/>
            <a:ext cx="8181340" cy="5264150"/>
            <a:chOff x="0" y="275843"/>
            <a:chExt cx="8181340" cy="5264150"/>
          </a:xfrm>
        </p:grpSpPr>
        <p:sp>
          <p:nvSpPr>
            <p:cNvPr id="8" name="object 8"/>
            <p:cNvSpPr/>
            <p:nvPr/>
          </p:nvSpPr>
          <p:spPr>
            <a:xfrm>
              <a:off x="8056371" y="1137665"/>
              <a:ext cx="124460" cy="4401820"/>
            </a:xfrm>
            <a:custGeom>
              <a:avLst/>
              <a:gdLst/>
              <a:ahLst/>
              <a:cxnLst/>
              <a:rect l="l" t="t" r="r" b="b"/>
              <a:pathLst>
                <a:path w="124459" h="4401820">
                  <a:moveTo>
                    <a:pt x="50763" y="75988"/>
                  </a:moveTo>
                  <a:lnTo>
                    <a:pt x="25490" y="76410"/>
                  </a:lnTo>
                  <a:lnTo>
                    <a:pt x="99059" y="4401820"/>
                  </a:lnTo>
                  <a:lnTo>
                    <a:pt x="124459" y="4401439"/>
                  </a:lnTo>
                  <a:lnTo>
                    <a:pt x="50763" y="75988"/>
                  </a:lnTo>
                  <a:close/>
                </a:path>
                <a:path w="124459" h="4401820">
                  <a:moveTo>
                    <a:pt x="36829" y="0"/>
                  </a:moveTo>
                  <a:lnTo>
                    <a:pt x="0" y="76835"/>
                  </a:lnTo>
                  <a:lnTo>
                    <a:pt x="25490" y="76410"/>
                  </a:lnTo>
                  <a:lnTo>
                    <a:pt x="25273" y="63626"/>
                  </a:lnTo>
                  <a:lnTo>
                    <a:pt x="50546" y="63246"/>
                  </a:lnTo>
                  <a:lnTo>
                    <a:pt x="69781" y="63246"/>
                  </a:lnTo>
                  <a:lnTo>
                    <a:pt x="36829" y="0"/>
                  </a:lnTo>
                  <a:close/>
                </a:path>
                <a:path w="124459" h="4401820">
                  <a:moveTo>
                    <a:pt x="50546" y="63246"/>
                  </a:moveTo>
                  <a:lnTo>
                    <a:pt x="25273" y="63626"/>
                  </a:lnTo>
                  <a:lnTo>
                    <a:pt x="25490" y="76410"/>
                  </a:lnTo>
                  <a:lnTo>
                    <a:pt x="50763" y="75988"/>
                  </a:lnTo>
                  <a:lnTo>
                    <a:pt x="50546" y="63246"/>
                  </a:lnTo>
                  <a:close/>
                </a:path>
                <a:path w="124459" h="4401820">
                  <a:moveTo>
                    <a:pt x="69781" y="63246"/>
                  </a:moveTo>
                  <a:lnTo>
                    <a:pt x="50546" y="63246"/>
                  </a:lnTo>
                  <a:lnTo>
                    <a:pt x="50763" y="75988"/>
                  </a:lnTo>
                  <a:lnTo>
                    <a:pt x="76200" y="75564"/>
                  </a:lnTo>
                  <a:lnTo>
                    <a:pt x="69781" y="63246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75843"/>
              <a:ext cx="4642485" cy="638810"/>
            </a:xfrm>
            <a:custGeom>
              <a:avLst/>
              <a:gdLst/>
              <a:ahLst/>
              <a:cxnLst/>
              <a:rect l="l" t="t" r="r" b="b"/>
              <a:pathLst>
                <a:path w="4642485" h="638810">
                  <a:moveTo>
                    <a:pt x="4322826" y="0"/>
                  </a:moveTo>
                  <a:lnTo>
                    <a:pt x="0" y="0"/>
                  </a:lnTo>
                  <a:lnTo>
                    <a:pt x="0" y="638555"/>
                  </a:lnTo>
                  <a:lnTo>
                    <a:pt x="4642104" y="638555"/>
                  </a:lnTo>
                  <a:lnTo>
                    <a:pt x="4642104" y="319277"/>
                  </a:lnTo>
                  <a:lnTo>
                    <a:pt x="432282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78884" y="2000199"/>
            <a:ext cx="1015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316B"/>
                </a:solidFill>
                <a:latin typeface="Carlito"/>
                <a:cs typeface="Carlito"/>
              </a:rPr>
              <a:t>Fully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E316B"/>
                </a:solidFill>
                <a:latin typeface="Carlito"/>
                <a:cs typeface="Carlito"/>
              </a:rPr>
              <a:t>Motivated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4434" y="5465775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316B"/>
                </a:solidFill>
                <a:latin typeface="Carlito"/>
                <a:cs typeface="Carlito"/>
              </a:rPr>
              <a:t>Unmotivated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7821" y="4342638"/>
            <a:ext cx="94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E316B"/>
                </a:solidFill>
                <a:latin typeface="Carlito"/>
                <a:cs typeface="Carlito"/>
              </a:rPr>
              <a:t>Flat</a:t>
            </a:r>
            <a:r>
              <a:rPr sz="1800" b="1" spc="-80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2E316B"/>
                </a:solidFill>
                <a:latin typeface="Carlito"/>
                <a:cs typeface="Carlito"/>
              </a:rPr>
              <a:t>liners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8909" y="3265678"/>
            <a:ext cx="1739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316B"/>
                </a:solidFill>
                <a:latin typeface="Carlito"/>
                <a:cs typeface="Carlito"/>
              </a:rPr>
              <a:t>Largely</a:t>
            </a:r>
            <a:r>
              <a:rPr sz="1800" b="1" spc="-5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2E316B"/>
                </a:solidFill>
                <a:latin typeface="Carlito"/>
                <a:cs typeface="Carlito"/>
              </a:rPr>
              <a:t>Motivated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3445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solidFill>
                  <a:srgbClr val="2E316B"/>
                </a:solidFill>
                <a:latin typeface="Carlito"/>
                <a:cs typeface="Carlito"/>
              </a:rPr>
              <a:t>Hierarchy </a:t>
            </a: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of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0" dirty="0">
                <a:solidFill>
                  <a:srgbClr val="2E316B"/>
                </a:solidFill>
                <a:latin typeface="Carlito"/>
                <a:cs typeface="Carlito"/>
              </a:rPr>
              <a:t>Motivation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654" y="2472054"/>
            <a:ext cx="29489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2200" u="heavy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www.discoveruni.org.uk </a:t>
            </a:r>
            <a:r>
              <a:rPr sz="2200" spc="-15" dirty="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sz="2200" u="heavy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www.ucas.com </a:t>
            </a:r>
            <a:r>
              <a:rPr sz="2200" spc="-20" dirty="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sz="22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ww</a:t>
            </a:r>
            <a:r>
              <a:rPr sz="2200" u="heavy" spc="-1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w</a:t>
            </a:r>
            <a:r>
              <a:rPr sz="22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.not</a:t>
            </a:r>
            <a:r>
              <a:rPr sz="2200" u="heavy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g</a:t>
            </a:r>
            <a:r>
              <a:rPr sz="22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oin</a:t>
            </a:r>
            <a:r>
              <a:rPr sz="2200" u="heavy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g</a:t>
            </a:r>
            <a:r>
              <a:rPr sz="2200" u="heavy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t</a:t>
            </a:r>
            <a:r>
              <a:rPr sz="22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o</a:t>
            </a:r>
            <a:r>
              <a:rPr sz="22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uni.</a:t>
            </a:r>
            <a:r>
              <a:rPr sz="2200" u="heavy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c</a:t>
            </a:r>
            <a:r>
              <a:rPr sz="22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o</a:t>
            </a:r>
            <a:r>
              <a:rPr sz="22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.uk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2238979" y="5679947"/>
              <a:ext cx="9950450" cy="1178560"/>
            </a:xfrm>
            <a:custGeom>
              <a:avLst/>
              <a:gdLst/>
              <a:ahLst/>
              <a:cxnLst/>
              <a:rect l="l" t="t" r="r" b="b"/>
              <a:pathLst>
                <a:path w="9950450" h="1178559">
                  <a:moveTo>
                    <a:pt x="9949972" y="0"/>
                  </a:moveTo>
                  <a:lnTo>
                    <a:pt x="0" y="1178047"/>
                  </a:lnTo>
                  <a:lnTo>
                    <a:pt x="9949972" y="1178047"/>
                  </a:lnTo>
                  <a:lnTo>
                    <a:pt x="9949972" y="0"/>
                  </a:lnTo>
                  <a:close/>
                </a:path>
              </a:pathLst>
            </a:custGeom>
            <a:solidFill>
              <a:srgbClr val="2E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8107" y="5952744"/>
              <a:ext cx="1987296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5843"/>
              <a:ext cx="4642485" cy="638810"/>
            </a:xfrm>
            <a:custGeom>
              <a:avLst/>
              <a:gdLst/>
              <a:ahLst/>
              <a:cxnLst/>
              <a:rect l="l" t="t" r="r" b="b"/>
              <a:pathLst>
                <a:path w="4642485" h="638810">
                  <a:moveTo>
                    <a:pt x="4322826" y="0"/>
                  </a:moveTo>
                  <a:lnTo>
                    <a:pt x="0" y="0"/>
                  </a:lnTo>
                  <a:lnTo>
                    <a:pt x="0" y="638555"/>
                  </a:lnTo>
                  <a:lnTo>
                    <a:pt x="4642104" y="638555"/>
                  </a:lnTo>
                  <a:lnTo>
                    <a:pt x="4642104" y="319277"/>
                  </a:lnTo>
                  <a:lnTo>
                    <a:pt x="4322826" y="0"/>
                  </a:lnTo>
                  <a:close/>
                </a:path>
              </a:pathLst>
            </a:custGeom>
            <a:solidFill>
              <a:srgbClr val="2E9DDF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02081"/>
            <a:ext cx="1966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Setting </a:t>
            </a:r>
            <a:r>
              <a:rPr sz="2800" b="0" spc="-5" dirty="0">
                <a:solidFill>
                  <a:srgbClr val="2E316B"/>
                </a:solidFill>
                <a:latin typeface="Carlito"/>
                <a:cs typeface="Carlito"/>
              </a:rPr>
              <a:t>a</a:t>
            </a:r>
            <a:r>
              <a:rPr sz="2800" b="0" spc="-35" dirty="0">
                <a:solidFill>
                  <a:srgbClr val="2E316B"/>
                </a:solidFill>
                <a:latin typeface="Carlito"/>
                <a:cs typeface="Carlito"/>
              </a:rPr>
              <a:t> </a:t>
            </a:r>
            <a:r>
              <a:rPr sz="2800" b="0" spc="-15" dirty="0">
                <a:solidFill>
                  <a:srgbClr val="2E316B"/>
                </a:solidFill>
                <a:latin typeface="Carlito"/>
                <a:cs typeface="Carlito"/>
              </a:rPr>
              <a:t>goal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152" y="1618945"/>
            <a:ext cx="96812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Step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1: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Consider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options and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write down what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you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want to</a:t>
            </a:r>
            <a:r>
              <a:rPr sz="2800" spc="114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12700" marR="2707005">
              <a:lnSpc>
                <a:spcPct val="200000"/>
              </a:lnSpc>
              <a:spcBef>
                <a:spcPts val="5"/>
              </a:spcBef>
            </a:pP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Step 2: Determine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entrance requirements 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Step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3: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Account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for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rising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entrance scores 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Step 4: </a:t>
            </a:r>
            <a:r>
              <a:rPr sz="2800" spc="-15" dirty="0">
                <a:solidFill>
                  <a:srgbClr val="2E316B"/>
                </a:solidFill>
                <a:latin typeface="Arial"/>
                <a:cs typeface="Arial"/>
              </a:rPr>
              <a:t>Write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goal </a:t>
            </a:r>
            <a:r>
              <a:rPr sz="2800" spc="-5" dirty="0">
                <a:solidFill>
                  <a:srgbClr val="2E316B"/>
                </a:solidFill>
                <a:latin typeface="Arial"/>
                <a:cs typeface="Arial"/>
              </a:rPr>
              <a:t>down &amp; make it</a:t>
            </a:r>
            <a:r>
              <a:rPr sz="2800" spc="60" dirty="0">
                <a:solidFill>
                  <a:srgbClr val="2E316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316B"/>
                </a:solidFill>
                <a:latin typeface="Arial"/>
                <a:cs typeface="Arial"/>
              </a:rPr>
              <a:t>visual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318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Carlito</vt:lpstr>
      <vt:lpstr>Times New Roman</vt:lpstr>
      <vt:lpstr>Trebuchet MS</vt:lpstr>
      <vt:lpstr>Wingdings</vt:lpstr>
      <vt:lpstr>Office Theme</vt:lpstr>
      <vt:lpstr>Parent  Seminar</vt:lpstr>
      <vt:lpstr>Elevate Education – Who are we?</vt:lpstr>
      <vt:lpstr>13 key skills</vt:lpstr>
      <vt:lpstr>Elevate Parent Seminar</vt:lpstr>
      <vt:lpstr>Elevate Education – Study Timetables</vt:lpstr>
      <vt:lpstr>Elevate Education – Study Timetables</vt:lpstr>
      <vt:lpstr>Elevate Parent Seminar</vt:lpstr>
      <vt:lpstr>Hierarchy of Motivation</vt:lpstr>
      <vt:lpstr>Setting a goal</vt:lpstr>
      <vt:lpstr>Elevate Parent Seminar</vt:lpstr>
      <vt:lpstr>3 types of work</vt:lpstr>
      <vt:lpstr>Elevate Parent Seminar</vt:lpstr>
      <vt:lpstr>Dealing with tech</vt:lpstr>
      <vt:lpstr>Dealing with tech</vt:lpstr>
      <vt:lpstr>PowerPoint Presentation</vt:lpstr>
      <vt:lpstr>Next steps  you can take</vt:lpstr>
      <vt:lpstr>PowerPoint Presentation</vt:lpstr>
      <vt:lpstr>PowerPoint Presentation</vt:lpstr>
      <vt:lpstr>Scan QR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 Seminar</dc:title>
  <dc:creator>Teacher</dc:creator>
  <cp:lastModifiedBy>Katie Ruback</cp:lastModifiedBy>
  <cp:revision>1</cp:revision>
  <dcterms:created xsi:type="dcterms:W3CDTF">2023-10-03T07:49:53Z</dcterms:created>
  <dcterms:modified xsi:type="dcterms:W3CDTF">2024-03-18T10:30:52Z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2023-10-03T00:00:00Z</vt:filetime>
  </property>
</Properties>
</file>