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510" r:id="rId6"/>
    <p:sldId id="256" r:id="rId7"/>
    <p:sldId id="257" r:id="rId8"/>
    <p:sldId id="258" r:id="rId9"/>
    <p:sldId id="511" r:id="rId10"/>
    <p:sldId id="260" r:id="rId11"/>
    <p:sldId id="512" r:id="rId12"/>
    <p:sldId id="5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C7C54-6BFA-117F-CF5D-BDC1E459A802}" v="88" dt="2024-02-28T08:32:18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ne Bickers" userId="S::kbickers@thearcheracademy.org.uk::cf3b69a8-7eb0-4ef1-86eb-88b8b63f4887" providerId="AD" clId="Web-{158C7C54-6BFA-117F-CF5D-BDC1E459A802}"/>
    <pc:docChg chg="addSld modSld">
      <pc:chgData name="Kathrynne Bickers" userId="S::kbickers@thearcheracademy.org.uk::cf3b69a8-7eb0-4ef1-86eb-88b8b63f4887" providerId="AD" clId="Web-{158C7C54-6BFA-117F-CF5D-BDC1E459A802}" dt="2024-02-28T08:32:18.853" v="84"/>
      <pc:docMkLst>
        <pc:docMk/>
      </pc:docMkLst>
      <pc:sldChg chg="modSp">
        <pc:chgData name="Kathrynne Bickers" userId="S::kbickers@thearcheracademy.org.uk::cf3b69a8-7eb0-4ef1-86eb-88b8b63f4887" providerId="AD" clId="Web-{158C7C54-6BFA-117F-CF5D-BDC1E459A802}" dt="2024-02-28T08:29:46.315" v="32" actId="1076"/>
        <pc:sldMkLst>
          <pc:docMk/>
          <pc:sldMk cId="4168276088" sldId="259"/>
        </pc:sldMkLst>
        <pc:spChg chg="mod">
          <ac:chgData name="Kathrynne Bickers" userId="S::kbickers@thearcheracademy.org.uk::cf3b69a8-7eb0-4ef1-86eb-88b8b63f4887" providerId="AD" clId="Web-{158C7C54-6BFA-117F-CF5D-BDC1E459A802}" dt="2024-02-28T08:29:46.315" v="32" actId="1076"/>
          <ac:spMkLst>
            <pc:docMk/>
            <pc:sldMk cId="4168276088" sldId="259"/>
            <ac:spMk id="2" creationId="{00000000-0000-0000-0000-000000000000}"/>
          </ac:spMkLst>
        </pc:spChg>
      </pc:sldChg>
      <pc:sldChg chg="addSp delSp modSp new">
        <pc:chgData name="Kathrynne Bickers" userId="S::kbickers@thearcheracademy.org.uk::cf3b69a8-7eb0-4ef1-86eb-88b8b63f4887" providerId="AD" clId="Web-{158C7C54-6BFA-117F-CF5D-BDC1E459A802}" dt="2024-02-28T08:32:18.853" v="84"/>
        <pc:sldMkLst>
          <pc:docMk/>
          <pc:sldMk cId="450250995" sldId="510"/>
        </pc:sldMkLst>
        <pc:spChg chg="mod">
          <ac:chgData name="Kathrynne Bickers" userId="S::kbickers@thearcheracademy.org.uk::cf3b69a8-7eb0-4ef1-86eb-88b8b63f4887" providerId="AD" clId="Web-{158C7C54-6BFA-117F-CF5D-BDC1E459A802}" dt="2024-02-28T08:30:14.332" v="39" actId="20577"/>
          <ac:spMkLst>
            <pc:docMk/>
            <pc:sldMk cId="450250995" sldId="510"/>
            <ac:spMk id="2" creationId="{C8F07E2B-D390-A952-CACD-CE8C6BBC1CA0}"/>
          </ac:spMkLst>
        </pc:spChg>
        <pc:spChg chg="mod">
          <ac:chgData name="Kathrynne Bickers" userId="S::kbickers@thearcheracademy.org.uk::cf3b69a8-7eb0-4ef1-86eb-88b8b63f4887" providerId="AD" clId="Web-{158C7C54-6BFA-117F-CF5D-BDC1E459A802}" dt="2024-02-28T08:32:02.181" v="82" actId="20577"/>
          <ac:spMkLst>
            <pc:docMk/>
            <pc:sldMk cId="450250995" sldId="510"/>
            <ac:spMk id="3" creationId="{F455ECA1-BC51-AC45-7DD1-1137186543BB}"/>
          </ac:spMkLst>
        </pc:spChg>
        <pc:picChg chg="add del mod">
          <ac:chgData name="Kathrynne Bickers" userId="S::kbickers@thearcheracademy.org.uk::cf3b69a8-7eb0-4ef1-86eb-88b8b63f4887" providerId="AD" clId="Web-{158C7C54-6BFA-117F-CF5D-BDC1E459A802}" dt="2024-02-28T08:32:18.853" v="84"/>
          <ac:picMkLst>
            <pc:docMk/>
            <pc:sldMk cId="450250995" sldId="510"/>
            <ac:picMk id="4" creationId="{722E057B-769D-4C01-182E-148909E4A407}"/>
          </ac:picMkLst>
        </pc:picChg>
      </pc:sldChg>
    </pc:docChg>
  </pc:docChgLst>
  <pc:docChgLst>
    <pc:chgData name="Kathrynne Bickers" userId="cf3b69a8-7eb0-4ef1-86eb-88b8b63f4887" providerId="ADAL" clId="{49A0B81C-F08B-4468-90C4-0FC60FD57545}"/>
    <pc:docChg chg="undo custSel addSld delSld modSld">
      <pc:chgData name="Kathrynne Bickers" userId="cf3b69a8-7eb0-4ef1-86eb-88b8b63f4887" providerId="ADAL" clId="{49A0B81C-F08B-4468-90C4-0FC60FD57545}" dt="2024-02-28T08:42:35.231" v="444" actId="1076"/>
      <pc:docMkLst>
        <pc:docMk/>
      </pc:docMkLst>
      <pc:sldChg chg="modSp add">
        <pc:chgData name="Kathrynne Bickers" userId="cf3b69a8-7eb0-4ef1-86eb-88b8b63f4887" providerId="ADAL" clId="{49A0B81C-F08B-4468-90C4-0FC60FD57545}" dt="2024-02-28T08:32:28.515" v="1" actId="27636"/>
        <pc:sldMkLst>
          <pc:docMk/>
          <pc:sldMk cId="0" sldId="256"/>
        </pc:sldMkLst>
        <pc:spChg chg="mod">
          <ac:chgData name="Kathrynne Bickers" userId="cf3b69a8-7eb0-4ef1-86eb-88b8b63f4887" providerId="ADAL" clId="{49A0B81C-F08B-4468-90C4-0FC60FD57545}" dt="2024-02-28T08:32:28.515" v="1" actId="27636"/>
          <ac:spMkLst>
            <pc:docMk/>
            <pc:sldMk cId="0" sldId="256"/>
            <ac:spMk id="3" creationId="{00000000-0000-0000-0000-000000000000}"/>
          </ac:spMkLst>
        </pc:spChg>
      </pc:sldChg>
      <pc:sldChg chg="add">
        <pc:chgData name="Kathrynne Bickers" userId="cf3b69a8-7eb0-4ef1-86eb-88b8b63f4887" providerId="ADAL" clId="{49A0B81C-F08B-4468-90C4-0FC60FD57545}" dt="2024-02-28T08:32:28.466" v="0"/>
        <pc:sldMkLst>
          <pc:docMk/>
          <pc:sldMk cId="0" sldId="257"/>
        </pc:sldMkLst>
      </pc:sldChg>
      <pc:sldChg chg="add">
        <pc:chgData name="Kathrynne Bickers" userId="cf3b69a8-7eb0-4ef1-86eb-88b8b63f4887" providerId="ADAL" clId="{49A0B81C-F08B-4468-90C4-0FC60FD57545}" dt="2024-02-28T08:32:28.466" v="0"/>
        <pc:sldMkLst>
          <pc:docMk/>
          <pc:sldMk cId="0" sldId="258"/>
        </pc:sldMkLst>
      </pc:sldChg>
      <pc:sldChg chg="add">
        <pc:chgData name="Kathrynne Bickers" userId="cf3b69a8-7eb0-4ef1-86eb-88b8b63f4887" providerId="ADAL" clId="{49A0B81C-F08B-4468-90C4-0FC60FD57545}" dt="2024-02-28T08:32:28.466" v="0"/>
        <pc:sldMkLst>
          <pc:docMk/>
          <pc:sldMk cId="0" sldId="260"/>
        </pc:sldMkLst>
      </pc:sldChg>
      <pc:sldChg chg="del">
        <pc:chgData name="Kathrynne Bickers" userId="cf3b69a8-7eb0-4ef1-86eb-88b8b63f4887" providerId="ADAL" clId="{49A0B81C-F08B-4468-90C4-0FC60FD57545}" dt="2024-02-28T08:41:16.176" v="427" actId="2696"/>
        <pc:sldMkLst>
          <pc:docMk/>
          <pc:sldMk cId="3396043455" sldId="486"/>
        </pc:sldMkLst>
      </pc:sldChg>
      <pc:sldChg chg="del">
        <pc:chgData name="Kathrynne Bickers" userId="cf3b69a8-7eb0-4ef1-86eb-88b8b63f4887" providerId="ADAL" clId="{49A0B81C-F08B-4468-90C4-0FC60FD57545}" dt="2024-02-28T08:41:18.164" v="430" actId="2696"/>
        <pc:sldMkLst>
          <pc:docMk/>
          <pc:sldMk cId="376536141" sldId="487"/>
        </pc:sldMkLst>
      </pc:sldChg>
      <pc:sldChg chg="del">
        <pc:chgData name="Kathrynne Bickers" userId="cf3b69a8-7eb0-4ef1-86eb-88b8b63f4887" providerId="ADAL" clId="{49A0B81C-F08B-4468-90C4-0FC60FD57545}" dt="2024-02-28T08:41:15.514" v="426" actId="2696"/>
        <pc:sldMkLst>
          <pc:docMk/>
          <pc:sldMk cId="1669322588" sldId="488"/>
        </pc:sldMkLst>
      </pc:sldChg>
      <pc:sldChg chg="del">
        <pc:chgData name="Kathrynne Bickers" userId="cf3b69a8-7eb0-4ef1-86eb-88b8b63f4887" providerId="ADAL" clId="{49A0B81C-F08B-4468-90C4-0FC60FD57545}" dt="2024-02-28T08:41:20.104" v="434" actId="2696"/>
        <pc:sldMkLst>
          <pc:docMk/>
          <pc:sldMk cId="3942219792" sldId="495"/>
        </pc:sldMkLst>
      </pc:sldChg>
      <pc:sldChg chg="del">
        <pc:chgData name="Kathrynne Bickers" userId="cf3b69a8-7eb0-4ef1-86eb-88b8b63f4887" providerId="ADAL" clId="{49A0B81C-F08B-4468-90C4-0FC60FD57545}" dt="2024-02-28T08:41:18.550" v="431" actId="2696"/>
        <pc:sldMkLst>
          <pc:docMk/>
          <pc:sldMk cId="3679631440" sldId="501"/>
        </pc:sldMkLst>
      </pc:sldChg>
      <pc:sldChg chg="del">
        <pc:chgData name="Kathrynne Bickers" userId="cf3b69a8-7eb0-4ef1-86eb-88b8b63f4887" providerId="ADAL" clId="{49A0B81C-F08B-4468-90C4-0FC60FD57545}" dt="2024-02-28T08:41:18.871" v="432" actId="2696"/>
        <pc:sldMkLst>
          <pc:docMk/>
          <pc:sldMk cId="1875570390" sldId="502"/>
        </pc:sldMkLst>
      </pc:sldChg>
      <pc:sldChg chg="del">
        <pc:chgData name="Kathrynne Bickers" userId="cf3b69a8-7eb0-4ef1-86eb-88b8b63f4887" providerId="ADAL" clId="{49A0B81C-F08B-4468-90C4-0FC60FD57545}" dt="2024-02-28T08:41:19.740" v="433" actId="2696"/>
        <pc:sldMkLst>
          <pc:docMk/>
          <pc:sldMk cId="1871126666" sldId="503"/>
        </pc:sldMkLst>
      </pc:sldChg>
      <pc:sldChg chg="del">
        <pc:chgData name="Kathrynne Bickers" userId="cf3b69a8-7eb0-4ef1-86eb-88b8b63f4887" providerId="ADAL" clId="{49A0B81C-F08B-4468-90C4-0FC60FD57545}" dt="2024-02-28T08:41:20.504" v="435" actId="2696"/>
        <pc:sldMkLst>
          <pc:docMk/>
          <pc:sldMk cId="3919749881" sldId="504"/>
        </pc:sldMkLst>
      </pc:sldChg>
      <pc:sldChg chg="del">
        <pc:chgData name="Kathrynne Bickers" userId="cf3b69a8-7eb0-4ef1-86eb-88b8b63f4887" providerId="ADAL" clId="{49A0B81C-F08B-4468-90C4-0FC60FD57545}" dt="2024-02-28T08:41:14.571" v="425" actId="2696"/>
        <pc:sldMkLst>
          <pc:docMk/>
          <pc:sldMk cId="448436873" sldId="505"/>
        </pc:sldMkLst>
      </pc:sldChg>
      <pc:sldChg chg="del">
        <pc:chgData name="Kathrynne Bickers" userId="cf3b69a8-7eb0-4ef1-86eb-88b8b63f4887" providerId="ADAL" clId="{49A0B81C-F08B-4468-90C4-0FC60FD57545}" dt="2024-02-28T08:41:13.793" v="424" actId="2696"/>
        <pc:sldMkLst>
          <pc:docMk/>
          <pc:sldMk cId="1245855727" sldId="506"/>
        </pc:sldMkLst>
      </pc:sldChg>
      <pc:sldChg chg="del">
        <pc:chgData name="Kathrynne Bickers" userId="cf3b69a8-7eb0-4ef1-86eb-88b8b63f4887" providerId="ADAL" clId="{49A0B81C-F08B-4468-90C4-0FC60FD57545}" dt="2024-02-28T08:41:20.734" v="436" actId="2696"/>
        <pc:sldMkLst>
          <pc:docMk/>
          <pc:sldMk cId="1548526086" sldId="507"/>
        </pc:sldMkLst>
      </pc:sldChg>
      <pc:sldChg chg="del">
        <pc:chgData name="Kathrynne Bickers" userId="cf3b69a8-7eb0-4ef1-86eb-88b8b63f4887" providerId="ADAL" clId="{49A0B81C-F08B-4468-90C4-0FC60FD57545}" dt="2024-02-28T08:41:17.067" v="428" actId="2696"/>
        <pc:sldMkLst>
          <pc:docMk/>
          <pc:sldMk cId="236693933" sldId="508"/>
        </pc:sldMkLst>
      </pc:sldChg>
      <pc:sldChg chg="del">
        <pc:chgData name="Kathrynne Bickers" userId="cf3b69a8-7eb0-4ef1-86eb-88b8b63f4887" providerId="ADAL" clId="{49A0B81C-F08B-4468-90C4-0FC60FD57545}" dt="2024-02-28T08:41:17.584" v="429" actId="2696"/>
        <pc:sldMkLst>
          <pc:docMk/>
          <pc:sldMk cId="72274879" sldId="509"/>
        </pc:sldMkLst>
      </pc:sldChg>
      <pc:sldChg chg="modSp">
        <pc:chgData name="Kathrynne Bickers" userId="cf3b69a8-7eb0-4ef1-86eb-88b8b63f4887" providerId="ADAL" clId="{49A0B81C-F08B-4468-90C4-0FC60FD57545}" dt="2024-02-28T08:32:51.688" v="23" actId="20577"/>
        <pc:sldMkLst>
          <pc:docMk/>
          <pc:sldMk cId="450250995" sldId="510"/>
        </pc:sldMkLst>
        <pc:spChg chg="mod">
          <ac:chgData name="Kathrynne Bickers" userId="cf3b69a8-7eb0-4ef1-86eb-88b8b63f4887" providerId="ADAL" clId="{49A0B81C-F08B-4468-90C4-0FC60FD57545}" dt="2024-02-28T08:32:51.688" v="23" actId="20577"/>
          <ac:spMkLst>
            <pc:docMk/>
            <pc:sldMk cId="450250995" sldId="510"/>
            <ac:spMk id="3" creationId="{F455ECA1-BC51-AC45-7DD1-1137186543BB}"/>
          </ac:spMkLst>
        </pc:spChg>
      </pc:sldChg>
      <pc:sldChg chg="add">
        <pc:chgData name="Kathrynne Bickers" userId="cf3b69a8-7eb0-4ef1-86eb-88b8b63f4887" providerId="ADAL" clId="{49A0B81C-F08B-4468-90C4-0FC60FD57545}" dt="2024-02-28T08:32:28.466" v="0"/>
        <pc:sldMkLst>
          <pc:docMk/>
          <pc:sldMk cId="0" sldId="511"/>
        </pc:sldMkLst>
      </pc:sldChg>
      <pc:sldChg chg="addSp delSp modSp add">
        <pc:chgData name="Kathrynne Bickers" userId="cf3b69a8-7eb0-4ef1-86eb-88b8b63f4887" providerId="ADAL" clId="{49A0B81C-F08B-4468-90C4-0FC60FD57545}" dt="2024-02-28T08:40:02.520" v="423" actId="20577"/>
        <pc:sldMkLst>
          <pc:docMk/>
          <pc:sldMk cId="960122164" sldId="512"/>
        </pc:sldMkLst>
        <pc:spChg chg="mod">
          <ac:chgData name="Kathrynne Bickers" userId="cf3b69a8-7eb0-4ef1-86eb-88b8b63f4887" providerId="ADAL" clId="{49A0B81C-F08B-4468-90C4-0FC60FD57545}" dt="2024-02-28T08:33:07.299" v="40" actId="20577"/>
          <ac:spMkLst>
            <pc:docMk/>
            <pc:sldMk cId="960122164" sldId="512"/>
            <ac:spMk id="2" creationId="{92EE2B0C-B1C5-4979-90E9-7BB4579614F2}"/>
          </ac:spMkLst>
        </pc:spChg>
        <pc:spChg chg="add del mod">
          <ac:chgData name="Kathrynne Bickers" userId="cf3b69a8-7eb0-4ef1-86eb-88b8b63f4887" providerId="ADAL" clId="{49A0B81C-F08B-4468-90C4-0FC60FD57545}" dt="2024-02-28T08:34:42.056" v="91" actId="478"/>
          <ac:spMkLst>
            <pc:docMk/>
            <pc:sldMk cId="960122164" sldId="512"/>
            <ac:spMk id="3" creationId="{01DA6158-DAED-428F-86F7-CB8D13878183}"/>
          </ac:spMkLst>
        </pc:spChg>
        <pc:spChg chg="add del mod">
          <ac:chgData name="Kathrynne Bickers" userId="cf3b69a8-7eb0-4ef1-86eb-88b8b63f4887" providerId="ADAL" clId="{49A0B81C-F08B-4468-90C4-0FC60FD57545}" dt="2024-02-28T08:34:42.056" v="91" actId="478"/>
          <ac:spMkLst>
            <pc:docMk/>
            <pc:sldMk cId="960122164" sldId="512"/>
            <ac:spMk id="4" creationId="{3D5968DB-5A98-43DC-8808-2DE1E8AC3ED6}"/>
          </ac:spMkLst>
        </pc:spChg>
        <pc:spChg chg="add del mod">
          <ac:chgData name="Kathrynne Bickers" userId="cf3b69a8-7eb0-4ef1-86eb-88b8b63f4887" providerId="ADAL" clId="{49A0B81C-F08B-4468-90C4-0FC60FD57545}" dt="2024-02-28T08:34:25.387" v="84" actId="478"/>
          <ac:spMkLst>
            <pc:docMk/>
            <pc:sldMk cId="960122164" sldId="512"/>
            <ac:spMk id="6" creationId="{EB0EC235-E1ED-449D-86D3-7501F07896E5}"/>
          </ac:spMkLst>
        </pc:spChg>
        <pc:spChg chg="add mod">
          <ac:chgData name="Kathrynne Bickers" userId="cf3b69a8-7eb0-4ef1-86eb-88b8b63f4887" providerId="ADAL" clId="{49A0B81C-F08B-4468-90C4-0FC60FD57545}" dt="2024-02-28T08:40:02.520" v="423" actId="20577"/>
          <ac:spMkLst>
            <pc:docMk/>
            <pc:sldMk cId="960122164" sldId="512"/>
            <ac:spMk id="8" creationId="{9FC70121-C5AC-40E6-8F86-21FC4E52049C}"/>
          </ac:spMkLst>
        </pc:spChg>
        <pc:spChg chg="add del">
          <ac:chgData name="Kathrynne Bickers" userId="cf3b69a8-7eb0-4ef1-86eb-88b8b63f4887" providerId="ADAL" clId="{49A0B81C-F08B-4468-90C4-0FC60FD57545}" dt="2024-02-28T08:35:37.985" v="128"/>
          <ac:spMkLst>
            <pc:docMk/>
            <pc:sldMk cId="960122164" sldId="512"/>
            <ac:spMk id="9" creationId="{A9276620-61AC-4759-9F12-0FC22A04FEAF}"/>
          </ac:spMkLst>
        </pc:spChg>
        <pc:spChg chg="add del">
          <ac:chgData name="Kathrynne Bickers" userId="cf3b69a8-7eb0-4ef1-86eb-88b8b63f4887" providerId="ADAL" clId="{49A0B81C-F08B-4468-90C4-0FC60FD57545}" dt="2024-02-28T08:35:56.321" v="130"/>
          <ac:spMkLst>
            <pc:docMk/>
            <pc:sldMk cId="960122164" sldId="512"/>
            <ac:spMk id="10" creationId="{5F84B425-4914-4918-AFE6-61338A9AD138}"/>
          </ac:spMkLst>
        </pc:spChg>
        <pc:picChg chg="add mod">
          <ac:chgData name="Kathrynne Bickers" userId="cf3b69a8-7eb0-4ef1-86eb-88b8b63f4887" providerId="ADAL" clId="{49A0B81C-F08B-4468-90C4-0FC60FD57545}" dt="2024-02-28T08:36:22.976" v="134" actId="14100"/>
          <ac:picMkLst>
            <pc:docMk/>
            <pc:sldMk cId="960122164" sldId="512"/>
            <ac:picMk id="1032" creationId="{71C953F7-C0F9-4110-8322-364D4BA126D7}"/>
          </ac:picMkLst>
        </pc:picChg>
      </pc:sldChg>
      <pc:sldChg chg="addSp delSp modSp add">
        <pc:chgData name="Kathrynne Bickers" userId="cf3b69a8-7eb0-4ef1-86eb-88b8b63f4887" providerId="ADAL" clId="{49A0B81C-F08B-4468-90C4-0FC60FD57545}" dt="2024-02-28T08:42:35.231" v="444" actId="1076"/>
        <pc:sldMkLst>
          <pc:docMk/>
          <pc:sldMk cId="4141540154" sldId="513"/>
        </pc:sldMkLst>
        <pc:spChg chg="mod">
          <ac:chgData name="Kathrynne Bickers" userId="cf3b69a8-7eb0-4ef1-86eb-88b8b63f4887" providerId="ADAL" clId="{49A0B81C-F08B-4468-90C4-0FC60FD57545}" dt="2024-02-28T08:41:49.987" v="440" actId="20577"/>
          <ac:spMkLst>
            <pc:docMk/>
            <pc:sldMk cId="4141540154" sldId="513"/>
            <ac:spMk id="2" creationId="{4BF86B73-EDB3-454F-A5B2-CFAF05785CA7}"/>
          </ac:spMkLst>
        </pc:spChg>
        <pc:spChg chg="del">
          <ac:chgData name="Kathrynne Bickers" userId="cf3b69a8-7eb0-4ef1-86eb-88b8b63f4887" providerId="ADAL" clId="{49A0B81C-F08B-4468-90C4-0FC60FD57545}" dt="2024-02-28T08:42:29.735" v="441"/>
          <ac:spMkLst>
            <pc:docMk/>
            <pc:sldMk cId="4141540154" sldId="513"/>
            <ac:spMk id="3" creationId="{312E5A3F-59C8-4B03-AAFF-713A2FE0D354}"/>
          </ac:spMkLst>
        </pc:spChg>
        <pc:picChg chg="add mod">
          <ac:chgData name="Kathrynne Bickers" userId="cf3b69a8-7eb0-4ef1-86eb-88b8b63f4887" providerId="ADAL" clId="{49A0B81C-F08B-4468-90C4-0FC60FD57545}" dt="2024-02-28T08:42:35.231" v="444" actId="1076"/>
          <ac:picMkLst>
            <pc:docMk/>
            <pc:sldMk cId="4141540154" sldId="513"/>
            <ac:picMk id="2050" creationId="{3A7338FB-ACDC-41AD-A492-3AC3C2E05B4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A3174-B39B-4520-A053-4BF4B23BF2E2}" type="doc">
      <dgm:prSet loTypeId="urn:microsoft.com/office/officeart/2005/8/layout/arrow5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B4797BC0-0C9C-46D6-BF78-F1625CD8143C}">
      <dgm:prSet phldrT="[Text]"/>
      <dgm:spPr/>
      <dgm:t>
        <a:bodyPr/>
        <a:lstStyle/>
        <a:p>
          <a:r>
            <a:rPr lang="en-GB" dirty="0"/>
            <a:t>Cognition &amp; Learning </a:t>
          </a:r>
        </a:p>
      </dgm:t>
    </dgm:pt>
    <dgm:pt modelId="{7F227A94-AA75-409E-8CC3-AF8E44042D22}" type="parTrans" cxnId="{405CAACF-77AE-40B3-BF66-0723D4821407}">
      <dgm:prSet/>
      <dgm:spPr/>
      <dgm:t>
        <a:bodyPr/>
        <a:lstStyle/>
        <a:p>
          <a:endParaRPr lang="en-GB"/>
        </a:p>
      </dgm:t>
    </dgm:pt>
    <dgm:pt modelId="{ED053C37-9C90-4D7E-9D37-26A1FB11A53E}" type="sibTrans" cxnId="{405CAACF-77AE-40B3-BF66-0723D4821407}">
      <dgm:prSet/>
      <dgm:spPr/>
      <dgm:t>
        <a:bodyPr/>
        <a:lstStyle/>
        <a:p>
          <a:endParaRPr lang="en-GB"/>
        </a:p>
      </dgm:t>
    </dgm:pt>
    <dgm:pt modelId="{2AF5ADDE-E6ED-48B8-9B33-C1FD31996AAE}">
      <dgm:prSet phldrT="[Text]"/>
      <dgm:spPr/>
      <dgm:t>
        <a:bodyPr/>
        <a:lstStyle/>
        <a:p>
          <a:r>
            <a:rPr lang="en-GB" dirty="0"/>
            <a:t>Communication &amp; Interaction </a:t>
          </a:r>
        </a:p>
      </dgm:t>
    </dgm:pt>
    <dgm:pt modelId="{F2CCFA5C-6518-4977-9FA9-AA9515C465C5}" type="parTrans" cxnId="{2EB9C906-EBD0-4384-B5E4-272039A72027}">
      <dgm:prSet/>
      <dgm:spPr/>
      <dgm:t>
        <a:bodyPr/>
        <a:lstStyle/>
        <a:p>
          <a:endParaRPr lang="en-GB"/>
        </a:p>
      </dgm:t>
    </dgm:pt>
    <dgm:pt modelId="{C8258CDE-5FC8-470E-8712-8420B4D2D294}" type="sibTrans" cxnId="{2EB9C906-EBD0-4384-B5E4-272039A72027}">
      <dgm:prSet/>
      <dgm:spPr/>
      <dgm:t>
        <a:bodyPr/>
        <a:lstStyle/>
        <a:p>
          <a:endParaRPr lang="en-GB"/>
        </a:p>
      </dgm:t>
    </dgm:pt>
    <dgm:pt modelId="{D4AE4806-0622-41AA-8C8F-A0DA9DE29746}">
      <dgm:prSet phldrT="[Text]"/>
      <dgm:spPr/>
      <dgm:t>
        <a:bodyPr/>
        <a:lstStyle/>
        <a:p>
          <a:r>
            <a:rPr lang="en-GB" dirty="0"/>
            <a:t>Social, Emotional and Mental Health </a:t>
          </a:r>
        </a:p>
      </dgm:t>
    </dgm:pt>
    <dgm:pt modelId="{A5EC8879-5562-43B9-9CFF-DF232C4F4256}" type="parTrans" cxnId="{29359D75-57EE-444D-B028-5EB7038304B3}">
      <dgm:prSet/>
      <dgm:spPr/>
      <dgm:t>
        <a:bodyPr/>
        <a:lstStyle/>
        <a:p>
          <a:endParaRPr lang="en-GB"/>
        </a:p>
      </dgm:t>
    </dgm:pt>
    <dgm:pt modelId="{F56343D9-4AE6-41E5-B8B5-8F8D7E5E3D82}" type="sibTrans" cxnId="{29359D75-57EE-444D-B028-5EB7038304B3}">
      <dgm:prSet/>
      <dgm:spPr/>
      <dgm:t>
        <a:bodyPr/>
        <a:lstStyle/>
        <a:p>
          <a:endParaRPr lang="en-GB"/>
        </a:p>
      </dgm:t>
    </dgm:pt>
    <dgm:pt modelId="{5D6DF245-BFBE-403D-9854-EBFC4A3625FD}">
      <dgm:prSet phldrT="[Text]"/>
      <dgm:spPr/>
      <dgm:t>
        <a:bodyPr/>
        <a:lstStyle/>
        <a:p>
          <a:r>
            <a:rPr lang="en-GB" dirty="0"/>
            <a:t>Sensory and physical </a:t>
          </a:r>
        </a:p>
      </dgm:t>
    </dgm:pt>
    <dgm:pt modelId="{2648561A-D7A1-42D1-AA73-6ADAE0E618ED}" type="parTrans" cxnId="{DAF1DBA7-0B91-42FB-9415-5B3DCD5B9886}">
      <dgm:prSet/>
      <dgm:spPr/>
      <dgm:t>
        <a:bodyPr/>
        <a:lstStyle/>
        <a:p>
          <a:endParaRPr lang="en-GB"/>
        </a:p>
      </dgm:t>
    </dgm:pt>
    <dgm:pt modelId="{58AB0FEF-DB9D-4E25-B7CA-09B7651C84AE}" type="sibTrans" cxnId="{DAF1DBA7-0B91-42FB-9415-5B3DCD5B9886}">
      <dgm:prSet/>
      <dgm:spPr/>
      <dgm:t>
        <a:bodyPr/>
        <a:lstStyle/>
        <a:p>
          <a:endParaRPr lang="en-GB"/>
        </a:p>
      </dgm:t>
    </dgm:pt>
    <dgm:pt modelId="{3FBBB94D-526D-400E-A5E1-D47C3D803864}" type="pres">
      <dgm:prSet presAssocID="{136A3174-B39B-4520-A053-4BF4B23BF2E2}" presName="diagram" presStyleCnt="0">
        <dgm:presLayoutVars>
          <dgm:dir/>
          <dgm:resizeHandles val="exact"/>
        </dgm:presLayoutVars>
      </dgm:prSet>
      <dgm:spPr/>
    </dgm:pt>
    <dgm:pt modelId="{27421C38-B2BA-41F8-B7AD-58D7C2DBE593}" type="pres">
      <dgm:prSet presAssocID="{B4797BC0-0C9C-46D6-BF78-F1625CD8143C}" presName="arrow" presStyleLbl="node1" presStyleIdx="0" presStyleCnt="4">
        <dgm:presLayoutVars>
          <dgm:bulletEnabled val="1"/>
        </dgm:presLayoutVars>
      </dgm:prSet>
      <dgm:spPr/>
    </dgm:pt>
    <dgm:pt modelId="{A68F9A72-653C-43B0-96CB-238858222F37}" type="pres">
      <dgm:prSet presAssocID="{2AF5ADDE-E6ED-48B8-9B33-C1FD31996AAE}" presName="arrow" presStyleLbl="node1" presStyleIdx="1" presStyleCnt="4">
        <dgm:presLayoutVars>
          <dgm:bulletEnabled val="1"/>
        </dgm:presLayoutVars>
      </dgm:prSet>
      <dgm:spPr/>
    </dgm:pt>
    <dgm:pt modelId="{2F438FB9-A273-4784-B698-67B6DA516541}" type="pres">
      <dgm:prSet presAssocID="{D4AE4806-0622-41AA-8C8F-A0DA9DE29746}" presName="arrow" presStyleLbl="node1" presStyleIdx="2" presStyleCnt="4">
        <dgm:presLayoutVars>
          <dgm:bulletEnabled val="1"/>
        </dgm:presLayoutVars>
      </dgm:prSet>
      <dgm:spPr/>
    </dgm:pt>
    <dgm:pt modelId="{3DE0B431-59A6-4C65-BB44-FE131E9481E0}" type="pres">
      <dgm:prSet presAssocID="{5D6DF245-BFBE-403D-9854-EBFC4A3625FD}" presName="arrow" presStyleLbl="node1" presStyleIdx="3" presStyleCnt="4">
        <dgm:presLayoutVars>
          <dgm:bulletEnabled val="1"/>
        </dgm:presLayoutVars>
      </dgm:prSet>
      <dgm:spPr/>
    </dgm:pt>
  </dgm:ptLst>
  <dgm:cxnLst>
    <dgm:cxn modelId="{2EB9C906-EBD0-4384-B5E4-272039A72027}" srcId="{136A3174-B39B-4520-A053-4BF4B23BF2E2}" destId="{2AF5ADDE-E6ED-48B8-9B33-C1FD31996AAE}" srcOrd="1" destOrd="0" parTransId="{F2CCFA5C-6518-4977-9FA9-AA9515C465C5}" sibTransId="{C8258CDE-5FC8-470E-8712-8420B4D2D294}"/>
    <dgm:cxn modelId="{925A741B-8838-4AB1-A594-0CAA511D52D6}" type="presOf" srcId="{136A3174-B39B-4520-A053-4BF4B23BF2E2}" destId="{3FBBB94D-526D-400E-A5E1-D47C3D803864}" srcOrd="0" destOrd="0" presId="urn:microsoft.com/office/officeart/2005/8/layout/arrow5"/>
    <dgm:cxn modelId="{AF0D2522-F605-42CD-BDDD-05C5B5AE8C35}" type="presOf" srcId="{2AF5ADDE-E6ED-48B8-9B33-C1FD31996AAE}" destId="{A68F9A72-653C-43B0-96CB-238858222F37}" srcOrd="0" destOrd="0" presId="urn:microsoft.com/office/officeart/2005/8/layout/arrow5"/>
    <dgm:cxn modelId="{F2D1792D-9A7B-49B8-B199-0509F0414C23}" type="presOf" srcId="{B4797BC0-0C9C-46D6-BF78-F1625CD8143C}" destId="{27421C38-B2BA-41F8-B7AD-58D7C2DBE593}" srcOrd="0" destOrd="0" presId="urn:microsoft.com/office/officeart/2005/8/layout/arrow5"/>
    <dgm:cxn modelId="{188A0C4D-EFE6-4DBF-B781-A4F37F3160DD}" type="presOf" srcId="{D4AE4806-0622-41AA-8C8F-A0DA9DE29746}" destId="{2F438FB9-A273-4784-B698-67B6DA516541}" srcOrd="0" destOrd="0" presId="urn:microsoft.com/office/officeart/2005/8/layout/arrow5"/>
    <dgm:cxn modelId="{29359D75-57EE-444D-B028-5EB7038304B3}" srcId="{136A3174-B39B-4520-A053-4BF4B23BF2E2}" destId="{D4AE4806-0622-41AA-8C8F-A0DA9DE29746}" srcOrd="2" destOrd="0" parTransId="{A5EC8879-5562-43B9-9CFF-DF232C4F4256}" sibTransId="{F56343D9-4AE6-41E5-B8B5-8F8D7E5E3D82}"/>
    <dgm:cxn modelId="{DAF1DBA7-0B91-42FB-9415-5B3DCD5B9886}" srcId="{136A3174-B39B-4520-A053-4BF4B23BF2E2}" destId="{5D6DF245-BFBE-403D-9854-EBFC4A3625FD}" srcOrd="3" destOrd="0" parTransId="{2648561A-D7A1-42D1-AA73-6ADAE0E618ED}" sibTransId="{58AB0FEF-DB9D-4E25-B7CA-09B7651C84AE}"/>
    <dgm:cxn modelId="{405CAACF-77AE-40B3-BF66-0723D4821407}" srcId="{136A3174-B39B-4520-A053-4BF4B23BF2E2}" destId="{B4797BC0-0C9C-46D6-BF78-F1625CD8143C}" srcOrd="0" destOrd="0" parTransId="{7F227A94-AA75-409E-8CC3-AF8E44042D22}" sibTransId="{ED053C37-9C90-4D7E-9D37-26A1FB11A53E}"/>
    <dgm:cxn modelId="{A19BCBE7-E179-4709-9882-2CF6B5EA9A7F}" type="presOf" srcId="{5D6DF245-BFBE-403D-9854-EBFC4A3625FD}" destId="{3DE0B431-59A6-4C65-BB44-FE131E9481E0}" srcOrd="0" destOrd="0" presId="urn:microsoft.com/office/officeart/2005/8/layout/arrow5"/>
    <dgm:cxn modelId="{CA9FBF56-D763-4CA6-82C1-BBE11081B96E}" type="presParOf" srcId="{3FBBB94D-526D-400E-A5E1-D47C3D803864}" destId="{27421C38-B2BA-41F8-B7AD-58D7C2DBE593}" srcOrd="0" destOrd="0" presId="urn:microsoft.com/office/officeart/2005/8/layout/arrow5"/>
    <dgm:cxn modelId="{AD8C3591-28C2-4E5F-8D25-D835FB9CF8EA}" type="presParOf" srcId="{3FBBB94D-526D-400E-A5E1-D47C3D803864}" destId="{A68F9A72-653C-43B0-96CB-238858222F37}" srcOrd="1" destOrd="0" presId="urn:microsoft.com/office/officeart/2005/8/layout/arrow5"/>
    <dgm:cxn modelId="{F25B4868-34EB-4829-9875-15147868805C}" type="presParOf" srcId="{3FBBB94D-526D-400E-A5E1-D47C3D803864}" destId="{2F438FB9-A273-4784-B698-67B6DA516541}" srcOrd="2" destOrd="0" presId="urn:microsoft.com/office/officeart/2005/8/layout/arrow5"/>
    <dgm:cxn modelId="{40101B53-5D1B-49D6-95CB-63E0F8EB9779}" type="presParOf" srcId="{3FBBB94D-526D-400E-A5E1-D47C3D803864}" destId="{3DE0B431-59A6-4C65-BB44-FE131E9481E0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21C38-B2BA-41F8-B7AD-58D7C2DBE593}">
      <dsp:nvSpPr>
        <dsp:cNvPr id="0" name=""/>
        <dsp:cNvSpPr/>
      </dsp:nvSpPr>
      <dsp:spPr>
        <a:xfrm>
          <a:off x="1667532" y="462"/>
          <a:ext cx="1414735" cy="141473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Cognition &amp; Learning </a:t>
          </a:r>
        </a:p>
      </dsp:txBody>
      <dsp:txXfrm>
        <a:off x="2021216" y="462"/>
        <a:ext cx="707367" cy="1167156"/>
      </dsp:txXfrm>
    </dsp:sp>
    <dsp:sp modelId="{A68F9A72-653C-43B0-96CB-238858222F37}">
      <dsp:nvSpPr>
        <dsp:cNvPr id="0" name=""/>
        <dsp:cNvSpPr/>
      </dsp:nvSpPr>
      <dsp:spPr>
        <a:xfrm rot="5400000">
          <a:off x="2733574" y="1066504"/>
          <a:ext cx="1414735" cy="141473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Communication &amp; Interaction </a:t>
          </a:r>
        </a:p>
      </dsp:txBody>
      <dsp:txXfrm rot="-5400000">
        <a:off x="2981154" y="1420188"/>
        <a:ext cx="1167156" cy="707367"/>
      </dsp:txXfrm>
    </dsp:sp>
    <dsp:sp modelId="{2F438FB9-A273-4784-B698-67B6DA516541}">
      <dsp:nvSpPr>
        <dsp:cNvPr id="0" name=""/>
        <dsp:cNvSpPr/>
      </dsp:nvSpPr>
      <dsp:spPr>
        <a:xfrm rot="10800000">
          <a:off x="1667532" y="2132546"/>
          <a:ext cx="1414735" cy="141473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Social, Emotional and Mental Health </a:t>
          </a:r>
        </a:p>
      </dsp:txBody>
      <dsp:txXfrm rot="10800000">
        <a:off x="2021216" y="2380125"/>
        <a:ext cx="707367" cy="1167156"/>
      </dsp:txXfrm>
    </dsp:sp>
    <dsp:sp modelId="{3DE0B431-59A6-4C65-BB44-FE131E9481E0}">
      <dsp:nvSpPr>
        <dsp:cNvPr id="0" name=""/>
        <dsp:cNvSpPr/>
      </dsp:nvSpPr>
      <dsp:spPr>
        <a:xfrm rot="16200000">
          <a:off x="601490" y="1066504"/>
          <a:ext cx="1414735" cy="141473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Sensory and physical </a:t>
          </a:r>
        </a:p>
      </dsp:txBody>
      <dsp:txXfrm rot="5400000">
        <a:off x="601491" y="1420188"/>
        <a:ext cx="1167156" cy="707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5209"/>
            <a:ext cx="9144000" cy="11347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6039" y="384056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9752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5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3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78" y="320520"/>
            <a:ext cx="943207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78" y="200501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E755E0-511B-CB4C-83AB-7FC873CD3D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586" y="365126"/>
            <a:ext cx="820166" cy="9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2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5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3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9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9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4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C11A75-9946-4CCD-BF65-575309D42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2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BB2A-654C-471D-924F-906D524E5DE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1A75-9946-4CCD-BF65-575309D426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75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868" y="3650368"/>
            <a:ext cx="9144000" cy="138466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alibri Light"/>
                <a:cs typeface="Calibri Light"/>
              </a:rPr>
            </a:br>
            <a:br>
              <a:rPr lang="en-US" dirty="0">
                <a:latin typeface="Calibri Light"/>
                <a:cs typeface="Calibri Light"/>
              </a:rPr>
            </a:br>
            <a:r>
              <a:rPr lang="en-US" dirty="0">
                <a:latin typeface="Calibri Light"/>
                <a:cs typeface="Calibri Light"/>
              </a:rPr>
              <a:t>SEND &amp; Inclusion</a:t>
            </a:r>
            <a:br>
              <a:rPr lang="en-US" dirty="0">
                <a:latin typeface="Calibri Light"/>
                <a:cs typeface="Calibri Light"/>
              </a:rPr>
            </a:br>
            <a:r>
              <a:rPr lang="en-US" dirty="0">
                <a:latin typeface="Calibri Light"/>
                <a:cs typeface="Calibri Light"/>
              </a:rPr>
              <a:t>Spring 2024</a:t>
            </a:r>
            <a:br>
              <a:rPr lang="en-US" dirty="0">
                <a:latin typeface="Calibri Light"/>
                <a:cs typeface="Calibri Light"/>
              </a:rPr>
            </a:br>
            <a:r>
              <a:rPr lang="en-US" dirty="0">
                <a:cs typeface="Calibri Light"/>
              </a:rPr>
              <a:t>Parents Forum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0" y="382842"/>
            <a:ext cx="1575340" cy="18448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FBD366-751F-8D4A-A4B4-16CAF840BA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999" y="5826932"/>
            <a:ext cx="2471583" cy="6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7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7E2B-D390-A952-CACD-CE8C6BBC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5ECA1-BC51-AC45-7DD1-113718654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Dr Emma </a:t>
            </a:r>
            <a:r>
              <a:rPr lang="en-GB" dirty="0" err="1">
                <a:cs typeface="Calibri"/>
              </a:rPr>
              <a:t>Sagzan</a:t>
            </a:r>
            <a:r>
              <a:rPr lang="en-GB" dirty="0">
                <a:cs typeface="Calibri"/>
              </a:rPr>
              <a:t>, Barnet Educational Psychology Service 'The role of Education Psychologist in schools'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Upcoming calendar of events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5025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Educational Psychologists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/>
              <a:t>At Archer Academy</a:t>
            </a:r>
          </a:p>
          <a:p>
            <a:endParaRPr lang="en-GB" altLang="en-US"/>
          </a:p>
          <a:p>
            <a:r>
              <a:rPr lang="en-GB" altLang="en-US"/>
              <a:t>Dr Emma Sagzan</a:t>
            </a:r>
          </a:p>
          <a:p>
            <a:r>
              <a:rPr lang="en-GB" altLang="en-US"/>
              <a:t>Barnet Educational Psychology Service</a:t>
            </a:r>
          </a:p>
        </p:txBody>
      </p:sp>
      <p:pic>
        <p:nvPicPr>
          <p:cNvPr id="103" name="Picture 102"/>
          <p:cNvPicPr/>
          <p:nvPr/>
        </p:nvPicPr>
        <p:blipFill>
          <a:blip r:embed="rId2"/>
          <a:stretch>
            <a:fillRect/>
          </a:stretch>
        </p:blipFill>
        <p:spPr>
          <a:xfrm>
            <a:off x="9964420" y="130175"/>
            <a:ext cx="1841500" cy="17659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What is an EP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535"/>
            <a:ext cx="10515600" cy="4351338"/>
          </a:xfrm>
        </p:spPr>
        <p:txBody>
          <a:bodyPr/>
          <a:lstStyle/>
          <a:p>
            <a:r>
              <a:rPr lang="en-GB" altLang="en-US"/>
              <a:t>a professional who applies psychological research and theory to community settings (particularly schools) aiming to remove any barrier to inclusion</a:t>
            </a:r>
          </a:p>
          <a:p>
            <a:r>
              <a:rPr lang="en-GB" altLang="en-US"/>
              <a:t>A hollistic practitioner</a:t>
            </a:r>
          </a:p>
        </p:txBody>
      </p:sp>
      <p:graphicFrame>
        <p:nvGraphicFramePr>
          <p:cNvPr id="8" name="Content Placeholder 6"/>
          <p:cNvGraphicFramePr/>
          <p:nvPr/>
        </p:nvGraphicFramePr>
        <p:xfrm>
          <a:off x="1532255" y="3205480"/>
          <a:ext cx="4749800" cy="35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8165" y="3110230"/>
            <a:ext cx="3303905" cy="33286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Working a different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en-GB" altLang="en-US"/>
              <a:t>Whole school </a:t>
            </a:r>
          </a:p>
          <a:p>
            <a:pPr lvl="1"/>
            <a:r>
              <a:rPr lang="en-GB" altLang="en-US"/>
              <a:t>e.g. training, policy/provision development</a:t>
            </a:r>
          </a:p>
          <a:p>
            <a:pPr marL="457200" lvl="1" indent="0">
              <a:buNone/>
            </a:pPr>
            <a:endParaRPr lang="en-GB" altLang="en-US"/>
          </a:p>
          <a:p>
            <a:r>
              <a:rPr lang="en-GB" altLang="en-US"/>
              <a:t>Group </a:t>
            </a:r>
          </a:p>
          <a:p>
            <a:pPr lvl="1"/>
            <a:r>
              <a:rPr lang="en-GB" altLang="en-US"/>
              <a:t>e.g. consultation or intervention for looked after children, LGBTQ+ students, year 9. </a:t>
            </a:r>
          </a:p>
          <a:p>
            <a:pPr lvl="1"/>
            <a:r>
              <a:rPr lang="en-GB" altLang="en-US"/>
              <a:t>Reflective spaces or workshops for identified staff or parents </a:t>
            </a:r>
          </a:p>
          <a:p>
            <a:pPr marL="457200" lvl="1" indent="0">
              <a:buNone/>
            </a:pPr>
            <a:endParaRPr lang="en-GB" altLang="en-US"/>
          </a:p>
          <a:p>
            <a:r>
              <a:rPr lang="en-GB" altLang="en-US"/>
              <a:t>Individual </a:t>
            </a:r>
          </a:p>
          <a:p>
            <a:pPr lvl="1"/>
            <a:r>
              <a:rPr lang="en-GB" altLang="en-US"/>
              <a:t>home/school consultation</a:t>
            </a:r>
          </a:p>
          <a:p>
            <a:pPr lvl="1"/>
            <a:r>
              <a:rPr lang="en-GB" altLang="en-US"/>
              <a:t>observation and assessment when required</a:t>
            </a:r>
          </a:p>
          <a:p>
            <a:pPr lvl="1"/>
            <a:r>
              <a:rPr lang="en-GB" altLang="en-US"/>
              <a:t>direct intervention </a:t>
            </a:r>
          </a:p>
          <a:p>
            <a:pPr lvl="1"/>
            <a:r>
              <a:rPr lang="en-GB" altLang="en-US"/>
              <a:t>multi-disciplinary meetings </a:t>
            </a:r>
          </a:p>
          <a:p>
            <a:pPr lvl="1"/>
            <a:endParaRPr lang="en-GB" altLang="en-US"/>
          </a:p>
        </p:txBody>
      </p:sp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9057005" y="175260"/>
            <a:ext cx="2823845" cy="28968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Accessing EP support at Archer</a:t>
            </a:r>
            <a:r>
              <a:rPr lang="en-GB" alt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At a school wide level</a:t>
            </a:r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Graduated approach </a:t>
            </a:r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As part of the EHCP process </a:t>
            </a: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7977505" y="1691005"/>
            <a:ext cx="4051300" cy="48209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What to expect from EP involvement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Collabrative and non-judgemental approach </a:t>
            </a:r>
          </a:p>
          <a:p>
            <a:r>
              <a:rPr lang="en-GB" altLang="en-US"/>
              <a:t>Consultation (further work if required) </a:t>
            </a:r>
          </a:p>
          <a:p>
            <a:r>
              <a:rPr lang="en-GB" altLang="en-US"/>
              <a:t>Needs rather than diagnostic led. </a:t>
            </a:r>
          </a:p>
          <a:p>
            <a:r>
              <a:rPr lang="en-GB" altLang="en-US"/>
              <a:t>Areas to be explored </a:t>
            </a:r>
          </a:p>
          <a:p>
            <a:pPr lvl="1"/>
            <a:r>
              <a:rPr lang="en-GB" altLang="en-US"/>
              <a:t>strengths, interests, challenges, what is working well, what is not working, hopes and expectations for the future, next steps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2B0C-B1C5-4979-90E9-7BB45796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Events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C70121-C5AC-40E6-8F86-21FC4E52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18-22 March – Neurodiversity Week</a:t>
            </a:r>
          </a:p>
          <a:p>
            <a:r>
              <a:rPr lang="en-GB" dirty="0"/>
              <a:t>Neurodiversity Book Club</a:t>
            </a:r>
          </a:p>
          <a:p>
            <a:r>
              <a:rPr lang="en-GB" dirty="0" err="1"/>
              <a:t>Neurodiverse</a:t>
            </a:r>
            <a:r>
              <a:rPr lang="en-GB" dirty="0"/>
              <a:t> Student Forum</a:t>
            </a:r>
          </a:p>
          <a:p>
            <a:r>
              <a:rPr lang="en-GB" dirty="0" err="1"/>
              <a:t>Neurodiverse</a:t>
            </a:r>
            <a:r>
              <a:rPr lang="en-GB" dirty="0"/>
              <a:t> Fact File </a:t>
            </a:r>
          </a:p>
          <a:p>
            <a:r>
              <a:rPr lang="en-GB" dirty="0"/>
              <a:t>Form time presentations</a:t>
            </a:r>
          </a:p>
          <a:p>
            <a:pPr marL="0" indent="0">
              <a:buNone/>
            </a:pPr>
            <a:r>
              <a:rPr lang="en-GB" dirty="0"/>
              <a:t>Tuesday 23 April – SEND Parent Forum – welcoming new parents</a:t>
            </a:r>
          </a:p>
          <a:p>
            <a:pPr marL="0" indent="0">
              <a:buNone/>
            </a:pPr>
            <a:r>
              <a:rPr lang="en-GB" dirty="0"/>
              <a:t>Monday 17 June – SEND Parent Forum – Launch of Parent Survey and feedback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32" name="Picture 8" descr="Neurodiversity Celebration Week">
            <a:extLst>
              <a:ext uri="{FF2B5EF4-FFF2-40B4-BE49-F238E27FC236}">
                <a16:creationId xmlns:a16="http://schemas.microsoft.com/office/drawing/2014/main" id="{71C953F7-C0F9-4110-8322-364D4BA12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98" y="983301"/>
            <a:ext cx="3562971" cy="353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2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6B73-EDB3-454F-A5B2-CFAF0578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</a:p>
        </p:txBody>
      </p:sp>
      <p:pic>
        <p:nvPicPr>
          <p:cNvPr id="2050" name="Picture 2" descr="21 Questions Game: 130+ Best Questions You'll Ever Ask |">
            <a:extLst>
              <a:ext uri="{FF2B5EF4-FFF2-40B4-BE49-F238E27FC236}">
                <a16:creationId xmlns:a16="http://schemas.microsoft.com/office/drawing/2014/main" id="{3A7338FB-ACDC-41AD-A492-3AC3C2E05B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024" y="1646083"/>
            <a:ext cx="8294761" cy="43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4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A16C9D-AEFF-4141-8855-F3D36B12AA1F}" vid="{5A58EB64-6885-FE41-A16F-1EB86DC5B91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6245C6EEB46F4890D7327AD6FB195B" ma:contentTypeVersion="16" ma:contentTypeDescription="Create a new document." ma:contentTypeScope="" ma:versionID="946df93a5e1873a415f670aef72e3e19">
  <xsd:schema xmlns:xsd="http://www.w3.org/2001/XMLSchema" xmlns:xs="http://www.w3.org/2001/XMLSchema" xmlns:p="http://schemas.microsoft.com/office/2006/metadata/properties" xmlns:ns2="a13c6660-c63c-42dc-af0d-4ffc2388fcb5" xmlns:ns3="dad9edd0-e7d7-446e-9199-84598a52bde1" targetNamespace="http://schemas.microsoft.com/office/2006/metadata/properties" ma:root="true" ma:fieldsID="275bfbc70730b0f2c62a1c7971686010" ns2:_="" ns3:_="">
    <xsd:import namespace="a13c6660-c63c-42dc-af0d-4ffc2388fcb5"/>
    <xsd:import namespace="dad9edd0-e7d7-446e-9199-84598a52bd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c6660-c63c-42dc-af0d-4ffc2388f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9edd0-e7d7-446e-9199-84598a52bde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4606074-6eb2-4c8a-aaa8-26c267240634}" ma:internalName="TaxCatchAll" ma:showField="CatchAllData" ma:web="dad9edd0-e7d7-446e-9199-84598a52bd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d9edd0-e7d7-446e-9199-84598a52bde1" xsi:nil="true"/>
    <_Flow_SignoffStatus xmlns="a13c6660-c63c-42dc-af0d-4ffc2388fcb5" xsi:nil="true"/>
  </documentManagement>
</p:properties>
</file>

<file path=customXml/itemProps1.xml><?xml version="1.0" encoding="utf-8"?>
<ds:datastoreItem xmlns:ds="http://schemas.openxmlformats.org/officeDocument/2006/customXml" ds:itemID="{FA6A83DB-2256-4DE8-B21B-DB4E4E7530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D41306-9AD6-4B7D-864D-9E306FBF6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3c6660-c63c-42dc-af0d-4ffc2388fcb5"/>
    <ds:schemaRef ds:uri="dad9edd0-e7d7-446e-9199-84598a52b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B692F6-B4F6-49F0-B71D-AA9EE33AA8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dad9edd0-e7d7-446e-9199-84598a52bde1"/>
    <ds:schemaRef ds:uri="a13c6660-c63c-42dc-af0d-4ffc2388fcb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ArcherAcademy_slide</Template>
  <TotalTime>22</TotalTime>
  <Words>267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SEND &amp; Inclusion Spring 2024 Parents Forum</vt:lpstr>
      <vt:lpstr>Schedule</vt:lpstr>
      <vt:lpstr>Educational Psychologists</vt:lpstr>
      <vt:lpstr>What is an EP </vt:lpstr>
      <vt:lpstr>Working a different levels</vt:lpstr>
      <vt:lpstr>Accessing EP support at Archer </vt:lpstr>
      <vt:lpstr>What to expect from EP involvement </vt:lpstr>
      <vt:lpstr>Upcoming Events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Csaky</dc:creator>
  <cp:lastModifiedBy>Kathrynne Bickers</cp:lastModifiedBy>
  <cp:revision>491</cp:revision>
  <cp:lastPrinted>2021-09-08T13:16:28Z</cp:lastPrinted>
  <dcterms:created xsi:type="dcterms:W3CDTF">2021-03-17T09:59:56Z</dcterms:created>
  <dcterms:modified xsi:type="dcterms:W3CDTF">2024-02-28T08:44:23Z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0x010100EB6245C6EEB46F4890D7327AD6FB195B</vt:lpwstr>
  </property>
  <property fmtid="{D5CDD505-2E9C-101B-9397-08002B2CF9AE}" pid="3" name="Order">
    <vt:r8>5200</vt:r8>
  </property>
</Properties>
</file>