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notesMasterIdLst>
    <p:notesMasterId r:id="rId18"/>
  </p:notesMasterIdLst>
  <p:sldIdLst>
    <p:sldId id="267" r:id="rId2"/>
    <p:sldId id="256" r:id="rId3"/>
    <p:sldId id="270" r:id="rId4"/>
    <p:sldId id="300" r:id="rId5"/>
    <p:sldId id="273" r:id="rId6"/>
    <p:sldId id="302" r:id="rId7"/>
    <p:sldId id="303" r:id="rId8"/>
    <p:sldId id="304" r:id="rId9"/>
    <p:sldId id="305" r:id="rId10"/>
    <p:sldId id="262" r:id="rId11"/>
    <p:sldId id="257" r:id="rId12"/>
    <p:sldId id="271" r:id="rId13"/>
    <p:sldId id="272" r:id="rId14"/>
    <p:sldId id="274" r:id="rId15"/>
    <p:sldId id="306" r:id="rId16"/>
    <p:sldId id="26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a:srgbClr val="FF8AD8"/>
    <a:srgbClr val="FFFC00"/>
    <a:srgbClr val="FFFD78"/>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04"/>
  </p:normalViewPr>
  <p:slideViewPr>
    <p:cSldViewPr snapToGrid="0">
      <p:cViewPr varScale="1">
        <p:scale>
          <a:sx n="76" d="100"/>
          <a:sy n="76" d="100"/>
        </p:scale>
        <p:origin x="216"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7E9DFB-4AFE-4BD9-8625-4B69336F558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20E71F1-E560-44E2-BF45-B4DDE738AE16}">
      <dgm:prSet/>
      <dgm:spPr/>
      <dgm:t>
        <a:bodyPr/>
        <a:lstStyle/>
        <a:p>
          <a:pPr>
            <a:defRPr cap="all"/>
          </a:pPr>
          <a:r>
            <a:rPr lang="en-US" dirty="0">
              <a:solidFill>
                <a:schemeClr val="tx1"/>
              </a:solidFill>
            </a:rPr>
            <a:t>Stress</a:t>
          </a:r>
        </a:p>
        <a:p>
          <a:pPr>
            <a:defRPr cap="all"/>
          </a:pPr>
          <a:r>
            <a:rPr lang="en-US" dirty="0">
              <a:solidFill>
                <a:schemeClr val="tx1"/>
              </a:solidFill>
            </a:rPr>
            <a:t>Anxiety</a:t>
          </a:r>
        </a:p>
        <a:p>
          <a:pPr>
            <a:defRPr cap="all"/>
          </a:pPr>
          <a:r>
            <a:rPr lang="en-US" dirty="0">
              <a:solidFill>
                <a:schemeClr val="tx1"/>
              </a:solidFill>
            </a:rPr>
            <a:t>Practical strategies</a:t>
          </a:r>
        </a:p>
      </dgm:t>
    </dgm:pt>
    <dgm:pt modelId="{3D56BC3C-9DEC-48AB-8EB6-05F8DE35A20B}" type="parTrans" cxnId="{063905C3-022E-4209-A75A-73AA3CBFE0F7}">
      <dgm:prSet/>
      <dgm:spPr/>
      <dgm:t>
        <a:bodyPr/>
        <a:lstStyle/>
        <a:p>
          <a:endParaRPr lang="en-US"/>
        </a:p>
      </dgm:t>
    </dgm:pt>
    <dgm:pt modelId="{BEA7DA21-2887-48A9-8A2E-CDFEB0518939}" type="sibTrans" cxnId="{063905C3-022E-4209-A75A-73AA3CBFE0F7}">
      <dgm:prSet/>
      <dgm:spPr/>
      <dgm:t>
        <a:bodyPr/>
        <a:lstStyle/>
        <a:p>
          <a:endParaRPr lang="en-US"/>
        </a:p>
      </dgm:t>
    </dgm:pt>
    <dgm:pt modelId="{F7E9D2C8-4186-491F-A825-4FD5C1BC2EF0}">
      <dgm:prSet/>
      <dgm:spPr/>
      <dgm:t>
        <a:bodyPr/>
        <a:lstStyle/>
        <a:p>
          <a:pPr>
            <a:defRPr cap="all"/>
          </a:pPr>
          <a:r>
            <a:rPr lang="en-US" dirty="0">
              <a:solidFill>
                <a:schemeClr val="tx1"/>
              </a:solidFill>
            </a:rPr>
            <a:t>Perfectionism</a:t>
          </a:r>
        </a:p>
        <a:p>
          <a:pPr>
            <a:defRPr cap="all"/>
          </a:pPr>
          <a:r>
            <a:rPr lang="en-US" dirty="0">
              <a:solidFill>
                <a:schemeClr val="tx1"/>
              </a:solidFill>
            </a:rPr>
            <a:t>Procrastination</a:t>
          </a:r>
        </a:p>
      </dgm:t>
    </dgm:pt>
    <dgm:pt modelId="{C21F5D07-1F33-4D7F-A791-8D63AC148551}" type="parTrans" cxnId="{AD8CB22C-E867-4C5E-A142-B8708BCDD9D3}">
      <dgm:prSet/>
      <dgm:spPr/>
      <dgm:t>
        <a:bodyPr/>
        <a:lstStyle/>
        <a:p>
          <a:endParaRPr lang="en-US"/>
        </a:p>
      </dgm:t>
    </dgm:pt>
    <dgm:pt modelId="{7B42C43A-F509-4719-B61F-339785636430}" type="sibTrans" cxnId="{AD8CB22C-E867-4C5E-A142-B8708BCDD9D3}">
      <dgm:prSet/>
      <dgm:spPr/>
      <dgm:t>
        <a:bodyPr/>
        <a:lstStyle/>
        <a:p>
          <a:endParaRPr lang="en-US"/>
        </a:p>
      </dgm:t>
    </dgm:pt>
    <dgm:pt modelId="{159DA361-0BC3-40F8-ACDE-DA5479B7A22E}">
      <dgm:prSet/>
      <dgm:spPr/>
      <dgm:t>
        <a:bodyPr/>
        <a:lstStyle/>
        <a:p>
          <a:pPr>
            <a:defRPr cap="all"/>
          </a:pPr>
          <a:r>
            <a:rPr lang="en-US" dirty="0">
              <a:solidFill>
                <a:schemeClr val="tx1"/>
              </a:solidFill>
            </a:rPr>
            <a:t>Learning Styles</a:t>
          </a:r>
        </a:p>
        <a:p>
          <a:pPr>
            <a:defRPr cap="all"/>
          </a:pPr>
          <a:r>
            <a:rPr lang="en-US" dirty="0">
              <a:solidFill>
                <a:schemeClr val="tx1"/>
              </a:solidFill>
            </a:rPr>
            <a:t>Memory</a:t>
          </a:r>
        </a:p>
        <a:p>
          <a:pPr>
            <a:defRPr cap="all"/>
          </a:pPr>
          <a:r>
            <a:rPr lang="en-US" dirty="0">
              <a:solidFill>
                <a:schemeClr val="tx1"/>
              </a:solidFill>
            </a:rPr>
            <a:t>Revision strategy</a:t>
          </a:r>
        </a:p>
      </dgm:t>
    </dgm:pt>
    <dgm:pt modelId="{F8B6163C-FC2F-49CB-9384-B7095CBFB920}" type="parTrans" cxnId="{BE7EE512-A9A6-4E4B-8B04-CB38882BFA3C}">
      <dgm:prSet/>
      <dgm:spPr/>
      <dgm:t>
        <a:bodyPr/>
        <a:lstStyle/>
        <a:p>
          <a:endParaRPr lang="en-US"/>
        </a:p>
      </dgm:t>
    </dgm:pt>
    <dgm:pt modelId="{F1F314EF-90D7-457B-A675-74C338535A80}" type="sibTrans" cxnId="{BE7EE512-A9A6-4E4B-8B04-CB38882BFA3C}">
      <dgm:prSet/>
      <dgm:spPr/>
      <dgm:t>
        <a:bodyPr/>
        <a:lstStyle/>
        <a:p>
          <a:endParaRPr lang="en-US"/>
        </a:p>
      </dgm:t>
    </dgm:pt>
    <dgm:pt modelId="{02259598-736B-A249-91BF-C919663A6552}" type="pres">
      <dgm:prSet presAssocID="{007E9DFB-4AFE-4BD9-8625-4B69336F558D}" presName="linear" presStyleCnt="0">
        <dgm:presLayoutVars>
          <dgm:animLvl val="lvl"/>
          <dgm:resizeHandles val="exact"/>
        </dgm:presLayoutVars>
      </dgm:prSet>
      <dgm:spPr/>
    </dgm:pt>
    <dgm:pt modelId="{7D3A04CB-7202-E046-AA4B-BF9214F005E8}" type="pres">
      <dgm:prSet presAssocID="{820E71F1-E560-44E2-BF45-B4DDE738AE16}" presName="parentText" presStyleLbl="node1" presStyleIdx="0" presStyleCnt="3">
        <dgm:presLayoutVars>
          <dgm:chMax val="0"/>
          <dgm:bulletEnabled val="1"/>
        </dgm:presLayoutVars>
      </dgm:prSet>
      <dgm:spPr/>
    </dgm:pt>
    <dgm:pt modelId="{DE3B947B-11DA-CF41-8C4C-C9C10ABC280F}" type="pres">
      <dgm:prSet presAssocID="{BEA7DA21-2887-48A9-8A2E-CDFEB0518939}" presName="spacer" presStyleCnt="0"/>
      <dgm:spPr/>
    </dgm:pt>
    <dgm:pt modelId="{7032E4FB-6090-8E4A-927F-872C8863C6D5}" type="pres">
      <dgm:prSet presAssocID="{F7E9D2C8-4186-491F-A825-4FD5C1BC2EF0}" presName="parentText" presStyleLbl="node1" presStyleIdx="1" presStyleCnt="3">
        <dgm:presLayoutVars>
          <dgm:chMax val="0"/>
          <dgm:bulletEnabled val="1"/>
        </dgm:presLayoutVars>
      </dgm:prSet>
      <dgm:spPr/>
    </dgm:pt>
    <dgm:pt modelId="{03F6218E-7DC6-854A-BC8F-D33E7427E1CB}" type="pres">
      <dgm:prSet presAssocID="{7B42C43A-F509-4719-B61F-339785636430}" presName="spacer" presStyleCnt="0"/>
      <dgm:spPr/>
    </dgm:pt>
    <dgm:pt modelId="{411E460F-6D86-4D40-BA3E-888A3C56D486}" type="pres">
      <dgm:prSet presAssocID="{159DA361-0BC3-40F8-ACDE-DA5479B7A22E}" presName="parentText" presStyleLbl="node1" presStyleIdx="2" presStyleCnt="3">
        <dgm:presLayoutVars>
          <dgm:chMax val="0"/>
          <dgm:bulletEnabled val="1"/>
        </dgm:presLayoutVars>
      </dgm:prSet>
      <dgm:spPr/>
    </dgm:pt>
  </dgm:ptLst>
  <dgm:cxnLst>
    <dgm:cxn modelId="{BE7EE512-A9A6-4E4B-8B04-CB38882BFA3C}" srcId="{007E9DFB-4AFE-4BD9-8625-4B69336F558D}" destId="{159DA361-0BC3-40F8-ACDE-DA5479B7A22E}" srcOrd="2" destOrd="0" parTransId="{F8B6163C-FC2F-49CB-9384-B7095CBFB920}" sibTransId="{F1F314EF-90D7-457B-A675-74C338535A80}"/>
    <dgm:cxn modelId="{B0FDBD1A-5991-7349-9949-61F25C71D0CA}" type="presOf" srcId="{F7E9D2C8-4186-491F-A825-4FD5C1BC2EF0}" destId="{7032E4FB-6090-8E4A-927F-872C8863C6D5}" srcOrd="0" destOrd="0" presId="urn:microsoft.com/office/officeart/2005/8/layout/vList2"/>
    <dgm:cxn modelId="{AD8CB22C-E867-4C5E-A142-B8708BCDD9D3}" srcId="{007E9DFB-4AFE-4BD9-8625-4B69336F558D}" destId="{F7E9D2C8-4186-491F-A825-4FD5C1BC2EF0}" srcOrd="1" destOrd="0" parTransId="{C21F5D07-1F33-4D7F-A791-8D63AC148551}" sibTransId="{7B42C43A-F509-4719-B61F-339785636430}"/>
    <dgm:cxn modelId="{3DE6D347-8ECE-BE46-A3E0-FCF4F0404F0A}" type="presOf" srcId="{820E71F1-E560-44E2-BF45-B4DDE738AE16}" destId="{7D3A04CB-7202-E046-AA4B-BF9214F005E8}" srcOrd="0" destOrd="0" presId="urn:microsoft.com/office/officeart/2005/8/layout/vList2"/>
    <dgm:cxn modelId="{58BA8B6F-915D-D441-8661-199F14BD7109}" type="presOf" srcId="{007E9DFB-4AFE-4BD9-8625-4B69336F558D}" destId="{02259598-736B-A249-91BF-C919663A6552}" srcOrd="0" destOrd="0" presId="urn:microsoft.com/office/officeart/2005/8/layout/vList2"/>
    <dgm:cxn modelId="{063905C3-022E-4209-A75A-73AA3CBFE0F7}" srcId="{007E9DFB-4AFE-4BD9-8625-4B69336F558D}" destId="{820E71F1-E560-44E2-BF45-B4DDE738AE16}" srcOrd="0" destOrd="0" parTransId="{3D56BC3C-9DEC-48AB-8EB6-05F8DE35A20B}" sibTransId="{BEA7DA21-2887-48A9-8A2E-CDFEB0518939}"/>
    <dgm:cxn modelId="{F1723ED8-0A6C-554E-B742-74B9D8B8201E}" type="presOf" srcId="{159DA361-0BC3-40F8-ACDE-DA5479B7A22E}" destId="{411E460F-6D86-4D40-BA3E-888A3C56D486}" srcOrd="0" destOrd="0" presId="urn:microsoft.com/office/officeart/2005/8/layout/vList2"/>
    <dgm:cxn modelId="{75AD794F-4508-E249-940D-04721E32EDA7}" type="presParOf" srcId="{02259598-736B-A249-91BF-C919663A6552}" destId="{7D3A04CB-7202-E046-AA4B-BF9214F005E8}" srcOrd="0" destOrd="0" presId="urn:microsoft.com/office/officeart/2005/8/layout/vList2"/>
    <dgm:cxn modelId="{8C19E3B0-E11A-AE47-9B91-9948421935FA}" type="presParOf" srcId="{02259598-736B-A249-91BF-C919663A6552}" destId="{DE3B947B-11DA-CF41-8C4C-C9C10ABC280F}" srcOrd="1" destOrd="0" presId="urn:microsoft.com/office/officeart/2005/8/layout/vList2"/>
    <dgm:cxn modelId="{71FFC45B-533F-6D4E-9161-1C8926537BB4}" type="presParOf" srcId="{02259598-736B-A249-91BF-C919663A6552}" destId="{7032E4FB-6090-8E4A-927F-872C8863C6D5}" srcOrd="2" destOrd="0" presId="urn:microsoft.com/office/officeart/2005/8/layout/vList2"/>
    <dgm:cxn modelId="{D466D51A-05AC-A34E-AB90-46DF45A19EC3}" type="presParOf" srcId="{02259598-736B-A249-91BF-C919663A6552}" destId="{03F6218E-7DC6-854A-BC8F-D33E7427E1CB}" srcOrd="3" destOrd="0" presId="urn:microsoft.com/office/officeart/2005/8/layout/vList2"/>
    <dgm:cxn modelId="{B97EB110-7256-CC4E-A893-97A40221B37F}" type="presParOf" srcId="{02259598-736B-A249-91BF-C919663A6552}" destId="{411E460F-6D86-4D40-BA3E-888A3C56D48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7D5100-98AC-B144-AF15-27F868B9584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8D034418-774A-E246-A8AE-C1FFC275ADE7}">
      <dgm:prSet custT="1"/>
      <dgm:spPr/>
      <dgm:t>
        <a:bodyPr/>
        <a:lstStyle/>
        <a:p>
          <a:r>
            <a:rPr lang="en-GB" sz="2400" dirty="0">
              <a:solidFill>
                <a:schemeClr val="tx1"/>
              </a:solidFill>
            </a:rPr>
            <a:t>Worst case scenario</a:t>
          </a:r>
        </a:p>
      </dgm:t>
    </dgm:pt>
    <dgm:pt modelId="{7B67EFF4-6DFE-304A-B50F-14644914BC99}" type="parTrans" cxnId="{DA673016-069D-FA4C-BD01-B310D58DBC00}">
      <dgm:prSet/>
      <dgm:spPr/>
      <dgm:t>
        <a:bodyPr/>
        <a:lstStyle/>
        <a:p>
          <a:endParaRPr lang="en-GB"/>
        </a:p>
      </dgm:t>
    </dgm:pt>
    <dgm:pt modelId="{152F2C77-56DF-D04E-9548-6D939F3397E0}" type="sibTrans" cxnId="{DA673016-069D-FA4C-BD01-B310D58DBC00}">
      <dgm:prSet phldrT="1"/>
      <dgm:spPr/>
      <dgm:t>
        <a:bodyPr/>
        <a:lstStyle/>
        <a:p>
          <a:endParaRPr lang="en-GB" dirty="0">
            <a:solidFill>
              <a:schemeClr val="tx1"/>
            </a:solidFill>
          </a:endParaRPr>
        </a:p>
      </dgm:t>
    </dgm:pt>
    <dgm:pt modelId="{49B256FC-D4FB-1643-9B6E-59D635F8BF83}">
      <dgm:prSet custT="1"/>
      <dgm:spPr/>
      <dgm:t>
        <a:bodyPr/>
        <a:lstStyle/>
        <a:p>
          <a:r>
            <a:rPr lang="en-US" sz="2400" dirty="0">
              <a:solidFill>
                <a:schemeClr val="tx1"/>
              </a:solidFill>
            </a:rPr>
            <a:t>Observe feelings dispassionately</a:t>
          </a:r>
          <a:endParaRPr lang="en-GB" sz="2400" dirty="0">
            <a:solidFill>
              <a:schemeClr val="tx1"/>
            </a:solidFill>
          </a:endParaRPr>
        </a:p>
      </dgm:t>
    </dgm:pt>
    <dgm:pt modelId="{4505F6CE-589F-7B4F-B53D-932767CA9069}" type="parTrans" cxnId="{DFB81E03-166F-1B4F-B27F-36964621D013}">
      <dgm:prSet/>
      <dgm:spPr/>
      <dgm:t>
        <a:bodyPr/>
        <a:lstStyle/>
        <a:p>
          <a:endParaRPr lang="en-GB"/>
        </a:p>
      </dgm:t>
    </dgm:pt>
    <dgm:pt modelId="{2F01E518-FB51-FE4F-8FD0-8D7E8969504C}" type="sibTrans" cxnId="{DFB81E03-166F-1B4F-B27F-36964621D013}">
      <dgm:prSet phldrT="2"/>
      <dgm:spPr/>
      <dgm:t>
        <a:bodyPr/>
        <a:lstStyle/>
        <a:p>
          <a:endParaRPr lang="en-GB" dirty="0">
            <a:solidFill>
              <a:schemeClr val="tx1"/>
            </a:solidFill>
          </a:endParaRPr>
        </a:p>
      </dgm:t>
    </dgm:pt>
    <dgm:pt modelId="{7BF39E89-B952-2947-8286-C523511F952F}">
      <dgm:prSet custT="1"/>
      <dgm:spPr/>
      <dgm:t>
        <a:bodyPr/>
        <a:lstStyle/>
        <a:p>
          <a:r>
            <a:rPr lang="en-US" sz="2400" dirty="0">
              <a:solidFill>
                <a:schemeClr val="tx1"/>
              </a:solidFill>
            </a:rPr>
            <a:t>Immerse yourself in music</a:t>
          </a:r>
        </a:p>
      </dgm:t>
    </dgm:pt>
    <dgm:pt modelId="{95AA4333-7242-A54A-B7FA-F78CC1081E68}" type="parTrans" cxnId="{F74893A0-A916-F442-8595-A20D120E9CCD}">
      <dgm:prSet/>
      <dgm:spPr/>
      <dgm:t>
        <a:bodyPr/>
        <a:lstStyle/>
        <a:p>
          <a:endParaRPr lang="en-GB"/>
        </a:p>
      </dgm:t>
    </dgm:pt>
    <dgm:pt modelId="{3A4C7848-3E66-ED43-A429-17E8F1402A7D}" type="sibTrans" cxnId="{F74893A0-A916-F442-8595-A20D120E9CCD}">
      <dgm:prSet phldrT="3"/>
      <dgm:spPr/>
      <dgm:t>
        <a:bodyPr/>
        <a:lstStyle/>
        <a:p>
          <a:endParaRPr lang="en-GB" dirty="0">
            <a:solidFill>
              <a:schemeClr val="tx1"/>
            </a:solidFill>
          </a:endParaRPr>
        </a:p>
      </dgm:t>
    </dgm:pt>
    <dgm:pt modelId="{03A757EC-C3B5-4D46-B1B1-ED89CF722BE0}">
      <dgm:prSet custT="1"/>
      <dgm:spPr/>
      <dgm:t>
        <a:bodyPr/>
        <a:lstStyle/>
        <a:p>
          <a:r>
            <a:rPr lang="en-GB" sz="2400" dirty="0">
              <a:solidFill>
                <a:schemeClr val="tx1"/>
              </a:solidFill>
            </a:rPr>
            <a:t>The gift of perspective </a:t>
          </a:r>
        </a:p>
      </dgm:t>
    </dgm:pt>
    <dgm:pt modelId="{4082780A-2683-3B41-A6D7-D72C7E43CECE}" type="parTrans" cxnId="{A5C7324B-7E8F-B142-BD14-3134D3AB0F4A}">
      <dgm:prSet/>
      <dgm:spPr/>
      <dgm:t>
        <a:bodyPr/>
        <a:lstStyle/>
        <a:p>
          <a:endParaRPr lang="en-GB"/>
        </a:p>
      </dgm:t>
    </dgm:pt>
    <dgm:pt modelId="{FB7C7FA8-0268-344D-87D7-D8A6CDEF28E3}" type="sibTrans" cxnId="{A5C7324B-7E8F-B142-BD14-3134D3AB0F4A}">
      <dgm:prSet phldrT="4"/>
      <dgm:spPr/>
      <dgm:t>
        <a:bodyPr/>
        <a:lstStyle/>
        <a:p>
          <a:endParaRPr lang="en-GB" dirty="0">
            <a:solidFill>
              <a:schemeClr val="tx1"/>
            </a:solidFill>
          </a:endParaRPr>
        </a:p>
      </dgm:t>
    </dgm:pt>
    <dgm:pt modelId="{4AF64750-DAB7-514A-ADCC-31DA3BCF62AA}">
      <dgm:prSet custT="1"/>
      <dgm:spPr/>
      <dgm:t>
        <a:bodyPr/>
        <a:lstStyle/>
        <a:p>
          <a:r>
            <a:rPr lang="en-US" sz="2400" dirty="0" err="1">
              <a:solidFill>
                <a:schemeClr val="tx1"/>
              </a:solidFill>
            </a:rPr>
            <a:t>Personalise</a:t>
          </a:r>
          <a:r>
            <a:rPr lang="en-US" sz="2400" dirty="0">
              <a:solidFill>
                <a:schemeClr val="tx1"/>
              </a:solidFill>
            </a:rPr>
            <a:t> </a:t>
          </a:r>
          <a:endParaRPr lang="en-GB" sz="2400" dirty="0">
            <a:solidFill>
              <a:schemeClr val="tx1"/>
            </a:solidFill>
          </a:endParaRPr>
        </a:p>
      </dgm:t>
    </dgm:pt>
    <dgm:pt modelId="{CC7D52D5-7C9B-D848-BF1A-179258FBBE0A}" type="parTrans" cxnId="{A5FBDA22-62FD-7844-8387-FA8C39C2B688}">
      <dgm:prSet/>
      <dgm:spPr/>
      <dgm:t>
        <a:bodyPr/>
        <a:lstStyle/>
        <a:p>
          <a:endParaRPr lang="en-GB"/>
        </a:p>
      </dgm:t>
    </dgm:pt>
    <dgm:pt modelId="{5946AD55-0F92-9B4D-805C-9ECF559FD1A4}" type="sibTrans" cxnId="{A5FBDA22-62FD-7844-8387-FA8C39C2B688}">
      <dgm:prSet phldrT="5"/>
      <dgm:spPr/>
      <dgm:t>
        <a:bodyPr/>
        <a:lstStyle/>
        <a:p>
          <a:endParaRPr lang="en-GB" dirty="0">
            <a:solidFill>
              <a:schemeClr val="tx1"/>
            </a:solidFill>
          </a:endParaRPr>
        </a:p>
      </dgm:t>
    </dgm:pt>
    <dgm:pt modelId="{364378A7-C8B1-284E-8B8D-24A60D568DE0}">
      <dgm:prSet custT="1"/>
      <dgm:spPr/>
      <dgm:t>
        <a:bodyPr/>
        <a:lstStyle/>
        <a:p>
          <a:r>
            <a:rPr lang="en-US" sz="2400" dirty="0">
              <a:solidFill>
                <a:schemeClr val="tx1"/>
              </a:solidFill>
            </a:rPr>
            <a:t>Parts of Self</a:t>
          </a:r>
          <a:endParaRPr lang="en-GB" sz="2400" dirty="0">
            <a:solidFill>
              <a:schemeClr val="tx1"/>
            </a:solidFill>
          </a:endParaRPr>
        </a:p>
      </dgm:t>
    </dgm:pt>
    <dgm:pt modelId="{C32D37BC-7FEA-2D48-B11A-34176146EC3D}" type="parTrans" cxnId="{5E0B91C1-FEFA-CA4A-8191-04C4406AA5E5}">
      <dgm:prSet/>
      <dgm:spPr/>
      <dgm:t>
        <a:bodyPr/>
        <a:lstStyle/>
        <a:p>
          <a:endParaRPr lang="en-GB"/>
        </a:p>
      </dgm:t>
    </dgm:pt>
    <dgm:pt modelId="{EB2C4FDE-BA19-B34D-BBC2-56CA8861CBA5}" type="sibTrans" cxnId="{5E0B91C1-FEFA-CA4A-8191-04C4406AA5E5}">
      <dgm:prSet phldrT="6"/>
      <dgm:spPr/>
      <dgm:t>
        <a:bodyPr/>
        <a:lstStyle/>
        <a:p>
          <a:endParaRPr lang="en-GB" dirty="0">
            <a:solidFill>
              <a:schemeClr val="tx1"/>
            </a:solidFill>
          </a:endParaRPr>
        </a:p>
      </dgm:t>
    </dgm:pt>
    <dgm:pt modelId="{DC74CC09-54FF-CB42-A0C2-E6FE3484F133}">
      <dgm:prSet custT="1"/>
      <dgm:spPr/>
      <dgm:t>
        <a:bodyPr/>
        <a:lstStyle/>
        <a:p>
          <a:r>
            <a:rPr lang="en-GB" sz="2400" dirty="0">
              <a:solidFill>
                <a:schemeClr val="tx1"/>
              </a:solidFill>
            </a:rPr>
            <a:t>Movement addresses adrenaline </a:t>
          </a:r>
        </a:p>
      </dgm:t>
    </dgm:pt>
    <dgm:pt modelId="{66A69FEE-C576-C948-949A-13C1129ECD30}" type="parTrans" cxnId="{6A744401-3059-CE49-AB4B-45C694D0B1D1}">
      <dgm:prSet/>
      <dgm:spPr/>
      <dgm:t>
        <a:bodyPr/>
        <a:lstStyle/>
        <a:p>
          <a:endParaRPr lang="en-GB"/>
        </a:p>
      </dgm:t>
    </dgm:pt>
    <dgm:pt modelId="{8BA9FD54-C618-9D4A-98D8-175A3AAD1555}" type="sibTrans" cxnId="{6A744401-3059-CE49-AB4B-45C694D0B1D1}">
      <dgm:prSet/>
      <dgm:spPr/>
      <dgm:t>
        <a:bodyPr/>
        <a:lstStyle/>
        <a:p>
          <a:endParaRPr lang="en-GB"/>
        </a:p>
      </dgm:t>
    </dgm:pt>
    <dgm:pt modelId="{62755364-9F34-1A4B-892A-2F73741F8BDA}" type="pres">
      <dgm:prSet presAssocID="{DC7D5100-98AC-B144-AF15-27F868B95842}" presName="linear" presStyleCnt="0">
        <dgm:presLayoutVars>
          <dgm:animLvl val="lvl"/>
          <dgm:resizeHandles val="exact"/>
        </dgm:presLayoutVars>
      </dgm:prSet>
      <dgm:spPr/>
    </dgm:pt>
    <dgm:pt modelId="{AFA2626B-5BA6-6F41-A864-320F00CABDEA}" type="pres">
      <dgm:prSet presAssocID="{8D034418-774A-E246-A8AE-C1FFC275ADE7}" presName="parentText" presStyleLbl="node1" presStyleIdx="0" presStyleCnt="7">
        <dgm:presLayoutVars>
          <dgm:chMax val="0"/>
          <dgm:bulletEnabled val="1"/>
        </dgm:presLayoutVars>
      </dgm:prSet>
      <dgm:spPr/>
    </dgm:pt>
    <dgm:pt modelId="{76CBBF62-656E-6543-953C-18583738D3B3}" type="pres">
      <dgm:prSet presAssocID="{152F2C77-56DF-D04E-9548-6D939F3397E0}" presName="spacer" presStyleCnt="0"/>
      <dgm:spPr/>
    </dgm:pt>
    <dgm:pt modelId="{280D134D-B204-2648-80C6-F97E32E98CFE}" type="pres">
      <dgm:prSet presAssocID="{49B256FC-D4FB-1643-9B6E-59D635F8BF83}" presName="parentText" presStyleLbl="node1" presStyleIdx="1" presStyleCnt="7">
        <dgm:presLayoutVars>
          <dgm:chMax val="0"/>
          <dgm:bulletEnabled val="1"/>
        </dgm:presLayoutVars>
      </dgm:prSet>
      <dgm:spPr/>
    </dgm:pt>
    <dgm:pt modelId="{5101B5C2-AA60-4C4F-9CC7-BA1A6AB1C2C7}" type="pres">
      <dgm:prSet presAssocID="{2F01E518-FB51-FE4F-8FD0-8D7E8969504C}" presName="spacer" presStyleCnt="0"/>
      <dgm:spPr/>
    </dgm:pt>
    <dgm:pt modelId="{9F8AD42A-A0CD-434F-8356-F05A94F25AE7}" type="pres">
      <dgm:prSet presAssocID="{7BF39E89-B952-2947-8286-C523511F952F}" presName="parentText" presStyleLbl="node1" presStyleIdx="2" presStyleCnt="7">
        <dgm:presLayoutVars>
          <dgm:chMax val="0"/>
          <dgm:bulletEnabled val="1"/>
        </dgm:presLayoutVars>
      </dgm:prSet>
      <dgm:spPr/>
    </dgm:pt>
    <dgm:pt modelId="{46B9306E-D535-0044-83C1-B6B26612A852}" type="pres">
      <dgm:prSet presAssocID="{3A4C7848-3E66-ED43-A429-17E8F1402A7D}" presName="spacer" presStyleCnt="0"/>
      <dgm:spPr/>
    </dgm:pt>
    <dgm:pt modelId="{BD3837EA-10D8-AA4E-8BD5-63CD18A99F0B}" type="pres">
      <dgm:prSet presAssocID="{DC74CC09-54FF-CB42-A0C2-E6FE3484F133}" presName="parentText" presStyleLbl="node1" presStyleIdx="3" presStyleCnt="7">
        <dgm:presLayoutVars>
          <dgm:chMax val="0"/>
          <dgm:bulletEnabled val="1"/>
        </dgm:presLayoutVars>
      </dgm:prSet>
      <dgm:spPr/>
    </dgm:pt>
    <dgm:pt modelId="{BC4BD2B8-F918-9E4C-B179-46825663CC50}" type="pres">
      <dgm:prSet presAssocID="{8BA9FD54-C618-9D4A-98D8-175A3AAD1555}" presName="spacer" presStyleCnt="0"/>
      <dgm:spPr/>
    </dgm:pt>
    <dgm:pt modelId="{87E6F8D6-D9DA-0E45-901A-B4C2C5480737}" type="pres">
      <dgm:prSet presAssocID="{03A757EC-C3B5-4D46-B1B1-ED89CF722BE0}" presName="parentText" presStyleLbl="node1" presStyleIdx="4" presStyleCnt="7">
        <dgm:presLayoutVars>
          <dgm:chMax val="0"/>
          <dgm:bulletEnabled val="1"/>
        </dgm:presLayoutVars>
      </dgm:prSet>
      <dgm:spPr/>
    </dgm:pt>
    <dgm:pt modelId="{B4937416-3E90-BA46-ABFF-A8C8A2D8F553}" type="pres">
      <dgm:prSet presAssocID="{FB7C7FA8-0268-344D-87D7-D8A6CDEF28E3}" presName="spacer" presStyleCnt="0"/>
      <dgm:spPr/>
    </dgm:pt>
    <dgm:pt modelId="{56A0EFE4-14C6-8B41-9625-1A62ACE548EB}" type="pres">
      <dgm:prSet presAssocID="{4AF64750-DAB7-514A-ADCC-31DA3BCF62AA}" presName="parentText" presStyleLbl="node1" presStyleIdx="5" presStyleCnt="7">
        <dgm:presLayoutVars>
          <dgm:chMax val="0"/>
          <dgm:bulletEnabled val="1"/>
        </dgm:presLayoutVars>
      </dgm:prSet>
      <dgm:spPr/>
    </dgm:pt>
    <dgm:pt modelId="{3149D8DA-3164-CB4C-A6E3-F613007FF3E4}" type="pres">
      <dgm:prSet presAssocID="{5946AD55-0F92-9B4D-805C-9ECF559FD1A4}" presName="spacer" presStyleCnt="0"/>
      <dgm:spPr/>
    </dgm:pt>
    <dgm:pt modelId="{93F4C906-9255-F645-B30E-BBFF76D4EB7E}" type="pres">
      <dgm:prSet presAssocID="{364378A7-C8B1-284E-8B8D-24A60D568DE0}" presName="parentText" presStyleLbl="node1" presStyleIdx="6" presStyleCnt="7">
        <dgm:presLayoutVars>
          <dgm:chMax val="0"/>
          <dgm:bulletEnabled val="1"/>
        </dgm:presLayoutVars>
      </dgm:prSet>
      <dgm:spPr/>
    </dgm:pt>
  </dgm:ptLst>
  <dgm:cxnLst>
    <dgm:cxn modelId="{6A744401-3059-CE49-AB4B-45C694D0B1D1}" srcId="{DC7D5100-98AC-B144-AF15-27F868B95842}" destId="{DC74CC09-54FF-CB42-A0C2-E6FE3484F133}" srcOrd="3" destOrd="0" parTransId="{66A69FEE-C576-C948-949A-13C1129ECD30}" sibTransId="{8BA9FD54-C618-9D4A-98D8-175A3AAD1555}"/>
    <dgm:cxn modelId="{DFB81E03-166F-1B4F-B27F-36964621D013}" srcId="{DC7D5100-98AC-B144-AF15-27F868B95842}" destId="{49B256FC-D4FB-1643-9B6E-59D635F8BF83}" srcOrd="1" destOrd="0" parTransId="{4505F6CE-589F-7B4F-B53D-932767CA9069}" sibTransId="{2F01E518-FB51-FE4F-8FD0-8D7E8969504C}"/>
    <dgm:cxn modelId="{DA673016-069D-FA4C-BD01-B310D58DBC00}" srcId="{DC7D5100-98AC-B144-AF15-27F868B95842}" destId="{8D034418-774A-E246-A8AE-C1FFC275ADE7}" srcOrd="0" destOrd="0" parTransId="{7B67EFF4-6DFE-304A-B50F-14644914BC99}" sibTransId="{152F2C77-56DF-D04E-9548-6D939F3397E0}"/>
    <dgm:cxn modelId="{7EE56317-26E2-E04D-BCCC-DFF3BF30FF15}" type="presOf" srcId="{364378A7-C8B1-284E-8B8D-24A60D568DE0}" destId="{93F4C906-9255-F645-B30E-BBFF76D4EB7E}" srcOrd="0" destOrd="0" presId="urn:microsoft.com/office/officeart/2005/8/layout/vList2"/>
    <dgm:cxn modelId="{A5FBDA22-62FD-7844-8387-FA8C39C2B688}" srcId="{DC7D5100-98AC-B144-AF15-27F868B95842}" destId="{4AF64750-DAB7-514A-ADCC-31DA3BCF62AA}" srcOrd="5" destOrd="0" parTransId="{CC7D52D5-7C9B-D848-BF1A-179258FBBE0A}" sibTransId="{5946AD55-0F92-9B4D-805C-9ECF559FD1A4}"/>
    <dgm:cxn modelId="{2081352F-032C-B645-9D24-C70EA836D54E}" type="presOf" srcId="{DC74CC09-54FF-CB42-A0C2-E6FE3484F133}" destId="{BD3837EA-10D8-AA4E-8BD5-63CD18A99F0B}" srcOrd="0" destOrd="0" presId="urn:microsoft.com/office/officeart/2005/8/layout/vList2"/>
    <dgm:cxn modelId="{A5C7324B-7E8F-B142-BD14-3134D3AB0F4A}" srcId="{DC7D5100-98AC-B144-AF15-27F868B95842}" destId="{03A757EC-C3B5-4D46-B1B1-ED89CF722BE0}" srcOrd="4" destOrd="0" parTransId="{4082780A-2683-3B41-A6D7-D72C7E43CECE}" sibTransId="{FB7C7FA8-0268-344D-87D7-D8A6CDEF28E3}"/>
    <dgm:cxn modelId="{02715661-B0AE-FC4E-95C9-51253A65D779}" type="presOf" srcId="{7BF39E89-B952-2947-8286-C523511F952F}" destId="{9F8AD42A-A0CD-434F-8356-F05A94F25AE7}" srcOrd="0" destOrd="0" presId="urn:microsoft.com/office/officeart/2005/8/layout/vList2"/>
    <dgm:cxn modelId="{5587329F-3B38-004F-AF80-C7EEF0CCC65E}" type="presOf" srcId="{49B256FC-D4FB-1643-9B6E-59D635F8BF83}" destId="{280D134D-B204-2648-80C6-F97E32E98CFE}" srcOrd="0" destOrd="0" presId="urn:microsoft.com/office/officeart/2005/8/layout/vList2"/>
    <dgm:cxn modelId="{F74893A0-A916-F442-8595-A20D120E9CCD}" srcId="{DC7D5100-98AC-B144-AF15-27F868B95842}" destId="{7BF39E89-B952-2947-8286-C523511F952F}" srcOrd="2" destOrd="0" parTransId="{95AA4333-7242-A54A-B7FA-F78CC1081E68}" sibTransId="{3A4C7848-3E66-ED43-A429-17E8F1402A7D}"/>
    <dgm:cxn modelId="{BBD473AB-279A-0349-9A2B-66FA7912825A}" type="presOf" srcId="{8D034418-774A-E246-A8AE-C1FFC275ADE7}" destId="{AFA2626B-5BA6-6F41-A864-320F00CABDEA}" srcOrd="0" destOrd="0" presId="urn:microsoft.com/office/officeart/2005/8/layout/vList2"/>
    <dgm:cxn modelId="{CF5F8DC1-B8CA-7547-B68F-D345882FEDF8}" type="presOf" srcId="{03A757EC-C3B5-4D46-B1B1-ED89CF722BE0}" destId="{87E6F8D6-D9DA-0E45-901A-B4C2C5480737}" srcOrd="0" destOrd="0" presId="urn:microsoft.com/office/officeart/2005/8/layout/vList2"/>
    <dgm:cxn modelId="{5E0B91C1-FEFA-CA4A-8191-04C4406AA5E5}" srcId="{DC7D5100-98AC-B144-AF15-27F868B95842}" destId="{364378A7-C8B1-284E-8B8D-24A60D568DE0}" srcOrd="6" destOrd="0" parTransId="{C32D37BC-7FEA-2D48-B11A-34176146EC3D}" sibTransId="{EB2C4FDE-BA19-B34D-BBC2-56CA8861CBA5}"/>
    <dgm:cxn modelId="{156449D6-94B8-7B4A-84B7-2B694E7AFB77}" type="presOf" srcId="{4AF64750-DAB7-514A-ADCC-31DA3BCF62AA}" destId="{56A0EFE4-14C6-8B41-9625-1A62ACE548EB}" srcOrd="0" destOrd="0" presId="urn:microsoft.com/office/officeart/2005/8/layout/vList2"/>
    <dgm:cxn modelId="{08F259DA-9EAC-1848-9668-302B5B00BC88}" type="presOf" srcId="{DC7D5100-98AC-B144-AF15-27F868B95842}" destId="{62755364-9F34-1A4B-892A-2F73741F8BDA}" srcOrd="0" destOrd="0" presId="urn:microsoft.com/office/officeart/2005/8/layout/vList2"/>
    <dgm:cxn modelId="{48A3A8C7-09C1-A94F-9123-A6C089EFFDC0}" type="presParOf" srcId="{62755364-9F34-1A4B-892A-2F73741F8BDA}" destId="{AFA2626B-5BA6-6F41-A864-320F00CABDEA}" srcOrd="0" destOrd="0" presId="urn:microsoft.com/office/officeart/2005/8/layout/vList2"/>
    <dgm:cxn modelId="{DFFCE537-7B0F-8645-9635-10033C7605D0}" type="presParOf" srcId="{62755364-9F34-1A4B-892A-2F73741F8BDA}" destId="{76CBBF62-656E-6543-953C-18583738D3B3}" srcOrd="1" destOrd="0" presId="urn:microsoft.com/office/officeart/2005/8/layout/vList2"/>
    <dgm:cxn modelId="{A32DC57C-FB86-2749-8F2E-73FDC92CB1C8}" type="presParOf" srcId="{62755364-9F34-1A4B-892A-2F73741F8BDA}" destId="{280D134D-B204-2648-80C6-F97E32E98CFE}" srcOrd="2" destOrd="0" presId="urn:microsoft.com/office/officeart/2005/8/layout/vList2"/>
    <dgm:cxn modelId="{20CE191B-43A3-CE4A-A42C-A433D462CB4D}" type="presParOf" srcId="{62755364-9F34-1A4B-892A-2F73741F8BDA}" destId="{5101B5C2-AA60-4C4F-9CC7-BA1A6AB1C2C7}" srcOrd="3" destOrd="0" presId="urn:microsoft.com/office/officeart/2005/8/layout/vList2"/>
    <dgm:cxn modelId="{6F5889D4-C39E-2F42-862C-188F198F8A51}" type="presParOf" srcId="{62755364-9F34-1A4B-892A-2F73741F8BDA}" destId="{9F8AD42A-A0CD-434F-8356-F05A94F25AE7}" srcOrd="4" destOrd="0" presId="urn:microsoft.com/office/officeart/2005/8/layout/vList2"/>
    <dgm:cxn modelId="{F2524862-6894-F246-AF8A-B0D87B0328AF}" type="presParOf" srcId="{62755364-9F34-1A4B-892A-2F73741F8BDA}" destId="{46B9306E-D535-0044-83C1-B6B26612A852}" srcOrd="5" destOrd="0" presId="urn:microsoft.com/office/officeart/2005/8/layout/vList2"/>
    <dgm:cxn modelId="{23BDDDF2-4F09-DA43-A8F0-78EE578E4B56}" type="presParOf" srcId="{62755364-9F34-1A4B-892A-2F73741F8BDA}" destId="{BD3837EA-10D8-AA4E-8BD5-63CD18A99F0B}" srcOrd="6" destOrd="0" presId="urn:microsoft.com/office/officeart/2005/8/layout/vList2"/>
    <dgm:cxn modelId="{C1AE7B78-209E-5A45-873B-21F3D73E779B}" type="presParOf" srcId="{62755364-9F34-1A4B-892A-2F73741F8BDA}" destId="{BC4BD2B8-F918-9E4C-B179-46825663CC50}" srcOrd="7" destOrd="0" presId="urn:microsoft.com/office/officeart/2005/8/layout/vList2"/>
    <dgm:cxn modelId="{15CDE258-177B-954E-AE47-AB1399F236AA}" type="presParOf" srcId="{62755364-9F34-1A4B-892A-2F73741F8BDA}" destId="{87E6F8D6-D9DA-0E45-901A-B4C2C5480737}" srcOrd="8" destOrd="0" presId="urn:microsoft.com/office/officeart/2005/8/layout/vList2"/>
    <dgm:cxn modelId="{6CB7E4D6-0CAD-9C45-9165-682534C262A6}" type="presParOf" srcId="{62755364-9F34-1A4B-892A-2F73741F8BDA}" destId="{B4937416-3E90-BA46-ABFF-A8C8A2D8F553}" srcOrd="9" destOrd="0" presId="urn:microsoft.com/office/officeart/2005/8/layout/vList2"/>
    <dgm:cxn modelId="{AA361EAD-4A22-574F-BD03-16AF3CB0F955}" type="presParOf" srcId="{62755364-9F34-1A4B-892A-2F73741F8BDA}" destId="{56A0EFE4-14C6-8B41-9625-1A62ACE548EB}" srcOrd="10" destOrd="0" presId="urn:microsoft.com/office/officeart/2005/8/layout/vList2"/>
    <dgm:cxn modelId="{0724D2AC-6111-C844-A4E4-F7DC82811A4A}" type="presParOf" srcId="{62755364-9F34-1A4B-892A-2F73741F8BDA}" destId="{3149D8DA-3164-CB4C-A6E3-F613007FF3E4}" srcOrd="11" destOrd="0" presId="urn:microsoft.com/office/officeart/2005/8/layout/vList2"/>
    <dgm:cxn modelId="{32AED5FF-A70B-1B43-9217-72B095F073D1}" type="presParOf" srcId="{62755364-9F34-1A4B-892A-2F73741F8BDA}" destId="{93F4C906-9255-F645-B30E-BBFF76D4EB7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8390C1-916B-4046-945E-B4861E3B846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GB"/>
        </a:p>
      </dgm:t>
    </dgm:pt>
    <dgm:pt modelId="{2981CEFC-8A6C-2E44-90A4-2B1484AB4B3E}">
      <dgm:prSet custT="1"/>
      <dgm:spPr/>
      <dgm:t>
        <a:bodyPr/>
        <a:lstStyle/>
        <a:p>
          <a:r>
            <a:rPr lang="en-GB" sz="2800" dirty="0">
              <a:solidFill>
                <a:schemeClr val="tx1"/>
              </a:solidFill>
            </a:rPr>
            <a:t>Humans love avoiding hard things</a:t>
          </a:r>
        </a:p>
      </dgm:t>
    </dgm:pt>
    <dgm:pt modelId="{65C815AA-BDBE-1F45-9A8A-DC90BFB68E53}" type="parTrans" cxnId="{09DB2C2B-F0EA-764D-979C-6BB3900315E9}">
      <dgm:prSet/>
      <dgm:spPr/>
      <dgm:t>
        <a:bodyPr/>
        <a:lstStyle/>
        <a:p>
          <a:endParaRPr lang="en-GB"/>
        </a:p>
      </dgm:t>
    </dgm:pt>
    <dgm:pt modelId="{4919DFAC-1361-DB43-AD5F-7DF3221CF884}" type="sibTrans" cxnId="{09DB2C2B-F0EA-764D-979C-6BB3900315E9}">
      <dgm:prSet/>
      <dgm:spPr/>
      <dgm:t>
        <a:bodyPr/>
        <a:lstStyle/>
        <a:p>
          <a:endParaRPr lang="en-GB"/>
        </a:p>
      </dgm:t>
    </dgm:pt>
    <dgm:pt modelId="{413F211E-930E-6E43-B13C-EBA604192E28}">
      <dgm:prSet custT="1"/>
      <dgm:spPr/>
      <dgm:t>
        <a:bodyPr/>
        <a:lstStyle/>
        <a:p>
          <a:r>
            <a:rPr lang="en-GB" sz="2800" dirty="0">
              <a:solidFill>
                <a:schemeClr val="tx1"/>
              </a:solidFill>
            </a:rPr>
            <a:t>Put the responsibility on them</a:t>
          </a:r>
        </a:p>
      </dgm:t>
    </dgm:pt>
    <dgm:pt modelId="{B40BA20F-694D-6A4B-9DA8-55D2BC6E9A17}" type="parTrans" cxnId="{7476176C-F66C-D54F-8DD5-4BC00A393C74}">
      <dgm:prSet/>
      <dgm:spPr/>
      <dgm:t>
        <a:bodyPr/>
        <a:lstStyle/>
        <a:p>
          <a:endParaRPr lang="en-GB"/>
        </a:p>
      </dgm:t>
    </dgm:pt>
    <dgm:pt modelId="{39E81979-B16A-C947-8797-A0C132E98D24}" type="sibTrans" cxnId="{7476176C-F66C-D54F-8DD5-4BC00A393C74}">
      <dgm:prSet/>
      <dgm:spPr/>
      <dgm:t>
        <a:bodyPr/>
        <a:lstStyle/>
        <a:p>
          <a:endParaRPr lang="en-GB"/>
        </a:p>
      </dgm:t>
    </dgm:pt>
    <dgm:pt modelId="{AD10C81D-4B43-374F-B128-26682DB1D36A}">
      <dgm:prSet custT="1"/>
      <dgm:spPr/>
      <dgm:t>
        <a:bodyPr/>
        <a:lstStyle/>
        <a:p>
          <a:r>
            <a:rPr lang="en-GB" sz="2800" dirty="0">
              <a:solidFill>
                <a:schemeClr val="tx1"/>
              </a:solidFill>
            </a:rPr>
            <a:t>“The whole family is doing GCSEs”</a:t>
          </a:r>
        </a:p>
      </dgm:t>
    </dgm:pt>
    <dgm:pt modelId="{60ACDD6E-0D5B-864E-A405-22BE47C95C46}" type="parTrans" cxnId="{4102CCBD-50E8-5C4E-9DED-FC5BB7252E37}">
      <dgm:prSet/>
      <dgm:spPr/>
      <dgm:t>
        <a:bodyPr/>
        <a:lstStyle/>
        <a:p>
          <a:endParaRPr lang="en-GB"/>
        </a:p>
      </dgm:t>
    </dgm:pt>
    <dgm:pt modelId="{BF1982EE-563B-D14F-A1F5-17DB037CEEEC}" type="sibTrans" cxnId="{4102CCBD-50E8-5C4E-9DED-FC5BB7252E37}">
      <dgm:prSet/>
      <dgm:spPr/>
      <dgm:t>
        <a:bodyPr/>
        <a:lstStyle/>
        <a:p>
          <a:endParaRPr lang="en-GB"/>
        </a:p>
      </dgm:t>
    </dgm:pt>
    <dgm:pt modelId="{5495B81F-E237-4947-A937-116E3C7B4A7D}">
      <dgm:prSet custT="1"/>
      <dgm:spPr/>
      <dgm:t>
        <a:bodyPr/>
        <a:lstStyle/>
        <a:p>
          <a:r>
            <a:rPr lang="en-GB" sz="2800" dirty="0">
              <a:solidFill>
                <a:schemeClr val="tx1"/>
              </a:solidFill>
            </a:rPr>
            <a:t>Procrastination is often a consequence of not revising in the right way</a:t>
          </a:r>
        </a:p>
      </dgm:t>
    </dgm:pt>
    <dgm:pt modelId="{BB0FB30E-1AAC-F642-8776-5503C37325A5}" type="parTrans" cxnId="{BF32B3AE-7445-FD4C-949F-B38D6B7DD447}">
      <dgm:prSet/>
      <dgm:spPr/>
      <dgm:t>
        <a:bodyPr/>
        <a:lstStyle/>
        <a:p>
          <a:endParaRPr lang="en-GB"/>
        </a:p>
      </dgm:t>
    </dgm:pt>
    <dgm:pt modelId="{2C6AA521-1ABC-D04C-BFB6-BF4B54CAB5E1}" type="sibTrans" cxnId="{BF32B3AE-7445-FD4C-949F-B38D6B7DD447}">
      <dgm:prSet/>
      <dgm:spPr/>
      <dgm:t>
        <a:bodyPr/>
        <a:lstStyle/>
        <a:p>
          <a:endParaRPr lang="en-GB"/>
        </a:p>
      </dgm:t>
    </dgm:pt>
    <dgm:pt modelId="{81B6BF14-BE30-6444-A555-A3CF29A5B4B1}" type="pres">
      <dgm:prSet presAssocID="{648390C1-916B-4046-945E-B4861E3B846B}" presName="linear" presStyleCnt="0">
        <dgm:presLayoutVars>
          <dgm:animLvl val="lvl"/>
          <dgm:resizeHandles val="exact"/>
        </dgm:presLayoutVars>
      </dgm:prSet>
      <dgm:spPr/>
    </dgm:pt>
    <dgm:pt modelId="{024F3DA5-4580-8644-9DB7-208AB0366086}" type="pres">
      <dgm:prSet presAssocID="{2981CEFC-8A6C-2E44-90A4-2B1484AB4B3E}" presName="parentText" presStyleLbl="node1" presStyleIdx="0" presStyleCnt="4" custLinFactY="-1064" custLinFactNeighborX="0" custLinFactNeighborY="-100000">
        <dgm:presLayoutVars>
          <dgm:chMax val="0"/>
          <dgm:bulletEnabled val="1"/>
        </dgm:presLayoutVars>
      </dgm:prSet>
      <dgm:spPr/>
    </dgm:pt>
    <dgm:pt modelId="{86212EDD-CFFF-B441-AE0A-38D513CCFFCE}" type="pres">
      <dgm:prSet presAssocID="{4919DFAC-1361-DB43-AD5F-7DF3221CF884}" presName="spacer" presStyleCnt="0"/>
      <dgm:spPr/>
    </dgm:pt>
    <dgm:pt modelId="{288189D9-99C2-A745-A68C-200A3D7C3EC9}" type="pres">
      <dgm:prSet presAssocID="{413F211E-930E-6E43-B13C-EBA604192E28}" presName="parentText" presStyleLbl="node1" presStyleIdx="1" presStyleCnt="4">
        <dgm:presLayoutVars>
          <dgm:chMax val="0"/>
          <dgm:bulletEnabled val="1"/>
        </dgm:presLayoutVars>
      </dgm:prSet>
      <dgm:spPr/>
    </dgm:pt>
    <dgm:pt modelId="{B631A33E-6163-8740-9B52-17CE0C97D502}" type="pres">
      <dgm:prSet presAssocID="{39E81979-B16A-C947-8797-A0C132E98D24}" presName="spacer" presStyleCnt="0"/>
      <dgm:spPr/>
    </dgm:pt>
    <dgm:pt modelId="{3BAD0EB7-107F-6249-8AF6-8F3BFC772AB4}" type="pres">
      <dgm:prSet presAssocID="{AD10C81D-4B43-374F-B128-26682DB1D36A}" presName="parentText" presStyleLbl="node1" presStyleIdx="2" presStyleCnt="4">
        <dgm:presLayoutVars>
          <dgm:chMax val="0"/>
          <dgm:bulletEnabled val="1"/>
        </dgm:presLayoutVars>
      </dgm:prSet>
      <dgm:spPr/>
    </dgm:pt>
    <dgm:pt modelId="{59AE705E-A375-E247-9AAF-73442F368AA3}" type="pres">
      <dgm:prSet presAssocID="{BF1982EE-563B-D14F-A1F5-17DB037CEEEC}" presName="spacer" presStyleCnt="0"/>
      <dgm:spPr/>
    </dgm:pt>
    <dgm:pt modelId="{2EE68058-73C7-4447-8733-8D1DCEF48D88}" type="pres">
      <dgm:prSet presAssocID="{5495B81F-E237-4947-A937-116E3C7B4A7D}" presName="parentText" presStyleLbl="node1" presStyleIdx="3" presStyleCnt="4" custLinFactNeighborX="-12891" custLinFactNeighborY="13116">
        <dgm:presLayoutVars>
          <dgm:chMax val="0"/>
          <dgm:bulletEnabled val="1"/>
        </dgm:presLayoutVars>
      </dgm:prSet>
      <dgm:spPr/>
    </dgm:pt>
  </dgm:ptLst>
  <dgm:cxnLst>
    <dgm:cxn modelId="{09DB2C2B-F0EA-764D-979C-6BB3900315E9}" srcId="{648390C1-916B-4046-945E-B4861E3B846B}" destId="{2981CEFC-8A6C-2E44-90A4-2B1484AB4B3E}" srcOrd="0" destOrd="0" parTransId="{65C815AA-BDBE-1F45-9A8A-DC90BFB68E53}" sibTransId="{4919DFAC-1361-DB43-AD5F-7DF3221CF884}"/>
    <dgm:cxn modelId="{9B57AA5E-0372-F648-97F0-ED3CC0F7CB2A}" type="presOf" srcId="{413F211E-930E-6E43-B13C-EBA604192E28}" destId="{288189D9-99C2-A745-A68C-200A3D7C3EC9}" srcOrd="0" destOrd="0" presId="urn:microsoft.com/office/officeart/2005/8/layout/vList2"/>
    <dgm:cxn modelId="{7476176C-F66C-D54F-8DD5-4BC00A393C74}" srcId="{648390C1-916B-4046-945E-B4861E3B846B}" destId="{413F211E-930E-6E43-B13C-EBA604192E28}" srcOrd="1" destOrd="0" parTransId="{B40BA20F-694D-6A4B-9DA8-55D2BC6E9A17}" sibTransId="{39E81979-B16A-C947-8797-A0C132E98D24}"/>
    <dgm:cxn modelId="{C7EFA472-3D62-E04A-83FB-6ABA1556F735}" type="presOf" srcId="{AD10C81D-4B43-374F-B128-26682DB1D36A}" destId="{3BAD0EB7-107F-6249-8AF6-8F3BFC772AB4}" srcOrd="0" destOrd="0" presId="urn:microsoft.com/office/officeart/2005/8/layout/vList2"/>
    <dgm:cxn modelId="{B66713A3-D525-3F47-9095-3425A3553093}" type="presOf" srcId="{2981CEFC-8A6C-2E44-90A4-2B1484AB4B3E}" destId="{024F3DA5-4580-8644-9DB7-208AB0366086}" srcOrd="0" destOrd="0" presId="urn:microsoft.com/office/officeart/2005/8/layout/vList2"/>
    <dgm:cxn modelId="{BF32B3AE-7445-FD4C-949F-B38D6B7DD447}" srcId="{648390C1-916B-4046-945E-B4861E3B846B}" destId="{5495B81F-E237-4947-A937-116E3C7B4A7D}" srcOrd="3" destOrd="0" parTransId="{BB0FB30E-1AAC-F642-8776-5503C37325A5}" sibTransId="{2C6AA521-1ABC-D04C-BFB6-BF4B54CAB5E1}"/>
    <dgm:cxn modelId="{D81214B9-E75D-6C44-AF7A-A0A0DD1C77D6}" type="presOf" srcId="{648390C1-916B-4046-945E-B4861E3B846B}" destId="{81B6BF14-BE30-6444-A555-A3CF29A5B4B1}" srcOrd="0" destOrd="0" presId="urn:microsoft.com/office/officeart/2005/8/layout/vList2"/>
    <dgm:cxn modelId="{4102CCBD-50E8-5C4E-9DED-FC5BB7252E37}" srcId="{648390C1-916B-4046-945E-B4861E3B846B}" destId="{AD10C81D-4B43-374F-B128-26682DB1D36A}" srcOrd="2" destOrd="0" parTransId="{60ACDD6E-0D5B-864E-A405-22BE47C95C46}" sibTransId="{BF1982EE-563B-D14F-A1F5-17DB037CEEEC}"/>
    <dgm:cxn modelId="{1772AEC1-CBE4-1E44-90DA-A9F8EA4F993B}" type="presOf" srcId="{5495B81F-E237-4947-A937-116E3C7B4A7D}" destId="{2EE68058-73C7-4447-8733-8D1DCEF48D88}" srcOrd="0" destOrd="0" presId="urn:microsoft.com/office/officeart/2005/8/layout/vList2"/>
    <dgm:cxn modelId="{EC1978B7-0537-9042-B12C-1F902FBEF3C2}" type="presParOf" srcId="{81B6BF14-BE30-6444-A555-A3CF29A5B4B1}" destId="{024F3DA5-4580-8644-9DB7-208AB0366086}" srcOrd="0" destOrd="0" presId="urn:microsoft.com/office/officeart/2005/8/layout/vList2"/>
    <dgm:cxn modelId="{73659B31-A012-F544-9CF2-BBD13B309D7C}" type="presParOf" srcId="{81B6BF14-BE30-6444-A555-A3CF29A5B4B1}" destId="{86212EDD-CFFF-B441-AE0A-38D513CCFFCE}" srcOrd="1" destOrd="0" presId="urn:microsoft.com/office/officeart/2005/8/layout/vList2"/>
    <dgm:cxn modelId="{6574398F-F228-6448-A539-F56657607C3D}" type="presParOf" srcId="{81B6BF14-BE30-6444-A555-A3CF29A5B4B1}" destId="{288189D9-99C2-A745-A68C-200A3D7C3EC9}" srcOrd="2" destOrd="0" presId="urn:microsoft.com/office/officeart/2005/8/layout/vList2"/>
    <dgm:cxn modelId="{36B59A90-AA79-CE4E-BB1A-5B0F17B88834}" type="presParOf" srcId="{81B6BF14-BE30-6444-A555-A3CF29A5B4B1}" destId="{B631A33E-6163-8740-9B52-17CE0C97D502}" srcOrd="3" destOrd="0" presId="urn:microsoft.com/office/officeart/2005/8/layout/vList2"/>
    <dgm:cxn modelId="{C58028F1-FE04-EC46-AF7B-8EA9709E3EA7}" type="presParOf" srcId="{81B6BF14-BE30-6444-A555-A3CF29A5B4B1}" destId="{3BAD0EB7-107F-6249-8AF6-8F3BFC772AB4}" srcOrd="4" destOrd="0" presId="urn:microsoft.com/office/officeart/2005/8/layout/vList2"/>
    <dgm:cxn modelId="{D1FAB7D3-CDAE-A64B-8D69-5A61DF22A94A}" type="presParOf" srcId="{81B6BF14-BE30-6444-A555-A3CF29A5B4B1}" destId="{59AE705E-A375-E247-9AAF-73442F368AA3}" srcOrd="5" destOrd="0" presId="urn:microsoft.com/office/officeart/2005/8/layout/vList2"/>
    <dgm:cxn modelId="{38D08E59-53E5-E642-B624-568A94730372}" type="presParOf" srcId="{81B6BF14-BE30-6444-A555-A3CF29A5B4B1}" destId="{2EE68058-73C7-4447-8733-8D1DCEF48D8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3D454E-E042-DD42-80F8-52786814EAF6}"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GB"/>
        </a:p>
      </dgm:t>
    </dgm:pt>
    <dgm:pt modelId="{A747ED0C-D271-DB43-A9B6-5389324380BD}">
      <dgm:prSet phldrT="[Text]" custT="1"/>
      <dgm:spPr/>
      <dgm:t>
        <a:bodyPr/>
        <a:lstStyle/>
        <a:p>
          <a:r>
            <a:rPr lang="en-GB" sz="2100" dirty="0">
              <a:solidFill>
                <a:schemeClr val="tx1"/>
              </a:solidFill>
            </a:rPr>
            <a:t>Empathy</a:t>
          </a:r>
        </a:p>
      </dgm:t>
    </dgm:pt>
    <dgm:pt modelId="{F9EBEC66-E5ED-614C-8297-C1EE274FED84}" type="parTrans" cxnId="{05354ECA-AF67-FB46-A8C6-F02A13726059}">
      <dgm:prSet/>
      <dgm:spPr/>
      <dgm:t>
        <a:bodyPr/>
        <a:lstStyle/>
        <a:p>
          <a:endParaRPr lang="en-GB"/>
        </a:p>
      </dgm:t>
    </dgm:pt>
    <dgm:pt modelId="{317C19BD-31FB-1C40-A99C-C194007EDC9D}" type="sibTrans" cxnId="{05354ECA-AF67-FB46-A8C6-F02A13726059}">
      <dgm:prSet/>
      <dgm:spPr/>
      <dgm:t>
        <a:bodyPr/>
        <a:lstStyle/>
        <a:p>
          <a:endParaRPr lang="en-GB"/>
        </a:p>
      </dgm:t>
    </dgm:pt>
    <dgm:pt modelId="{A758F0DC-31B7-0049-9649-C04E1C80E394}">
      <dgm:prSet phldrT="[Text]" custT="1"/>
      <dgm:spPr/>
      <dgm:t>
        <a:bodyPr/>
        <a:lstStyle/>
        <a:p>
          <a:r>
            <a:rPr lang="en-GB" sz="2100" dirty="0">
              <a:solidFill>
                <a:schemeClr val="tx1"/>
              </a:solidFill>
            </a:rPr>
            <a:t>Self-reflection</a:t>
          </a:r>
        </a:p>
      </dgm:t>
    </dgm:pt>
    <dgm:pt modelId="{DD94C1F9-571B-7543-92C1-862DF8DE96B3}" type="parTrans" cxnId="{A52D6C8C-4A42-8145-BD3D-A33D11C9FC02}">
      <dgm:prSet/>
      <dgm:spPr/>
      <dgm:t>
        <a:bodyPr/>
        <a:lstStyle/>
        <a:p>
          <a:endParaRPr lang="en-GB"/>
        </a:p>
      </dgm:t>
    </dgm:pt>
    <dgm:pt modelId="{22E6AA48-CBB1-424F-AD9B-6017F80FA789}" type="sibTrans" cxnId="{A52D6C8C-4A42-8145-BD3D-A33D11C9FC02}">
      <dgm:prSet/>
      <dgm:spPr/>
      <dgm:t>
        <a:bodyPr/>
        <a:lstStyle/>
        <a:p>
          <a:endParaRPr lang="en-GB"/>
        </a:p>
      </dgm:t>
    </dgm:pt>
    <dgm:pt modelId="{82049CDF-E1BF-AB45-A875-6ADCEDA5DAFB}">
      <dgm:prSet phldrT="[Text]" custT="1"/>
      <dgm:spPr/>
      <dgm:t>
        <a:bodyPr/>
        <a:lstStyle/>
        <a:p>
          <a:r>
            <a:rPr lang="en-GB" sz="2100" dirty="0">
              <a:solidFill>
                <a:schemeClr val="tx1"/>
              </a:solidFill>
            </a:rPr>
            <a:t>Encouragement</a:t>
          </a:r>
          <a:r>
            <a:rPr lang="en-GB" sz="2100" dirty="0"/>
            <a:t> </a:t>
          </a:r>
        </a:p>
      </dgm:t>
    </dgm:pt>
    <dgm:pt modelId="{7E8265B9-EF6C-6641-AC43-548AF204F83B}" type="parTrans" cxnId="{87C54C4E-C258-4544-BD6F-D8D7A12F0EEA}">
      <dgm:prSet/>
      <dgm:spPr/>
      <dgm:t>
        <a:bodyPr/>
        <a:lstStyle/>
        <a:p>
          <a:endParaRPr lang="en-GB"/>
        </a:p>
      </dgm:t>
    </dgm:pt>
    <dgm:pt modelId="{68B44777-B944-FE46-B3B9-B04B9B351C88}" type="sibTrans" cxnId="{87C54C4E-C258-4544-BD6F-D8D7A12F0EEA}">
      <dgm:prSet/>
      <dgm:spPr/>
      <dgm:t>
        <a:bodyPr/>
        <a:lstStyle/>
        <a:p>
          <a:endParaRPr lang="en-GB"/>
        </a:p>
      </dgm:t>
    </dgm:pt>
    <dgm:pt modelId="{FE8A21A7-F035-D240-9A24-E38FB06AABC1}">
      <dgm:prSet phldrT="[Text]" custT="1"/>
      <dgm:spPr/>
      <dgm:t>
        <a:bodyPr/>
        <a:lstStyle/>
        <a:p>
          <a:r>
            <a:rPr lang="en-GB" sz="2100" dirty="0">
              <a:solidFill>
                <a:schemeClr val="tx1"/>
              </a:solidFill>
            </a:rPr>
            <a:t>Dialogue</a:t>
          </a:r>
          <a:r>
            <a:rPr lang="en-GB" sz="3300" dirty="0"/>
            <a:t> </a:t>
          </a:r>
        </a:p>
      </dgm:t>
    </dgm:pt>
    <dgm:pt modelId="{60AC79A4-D798-CC46-BAEE-38FD88E8D9EA}" type="parTrans" cxnId="{E1F41A92-0DC6-D044-8D06-7E3AED7674E9}">
      <dgm:prSet/>
      <dgm:spPr/>
      <dgm:t>
        <a:bodyPr/>
        <a:lstStyle/>
        <a:p>
          <a:endParaRPr lang="en-GB"/>
        </a:p>
      </dgm:t>
    </dgm:pt>
    <dgm:pt modelId="{6DC3E29B-58D8-6A44-BACD-B28B6597E409}" type="sibTrans" cxnId="{E1F41A92-0DC6-D044-8D06-7E3AED7674E9}">
      <dgm:prSet/>
      <dgm:spPr/>
      <dgm:t>
        <a:bodyPr/>
        <a:lstStyle/>
        <a:p>
          <a:endParaRPr lang="en-GB"/>
        </a:p>
      </dgm:t>
    </dgm:pt>
    <dgm:pt modelId="{E5A5F7F7-AAC2-EA43-9851-97E8C15719DC}" type="pres">
      <dgm:prSet presAssocID="{3D3D454E-E042-DD42-80F8-52786814EAF6}" presName="matrix" presStyleCnt="0">
        <dgm:presLayoutVars>
          <dgm:chMax val="1"/>
          <dgm:dir/>
          <dgm:resizeHandles val="exact"/>
        </dgm:presLayoutVars>
      </dgm:prSet>
      <dgm:spPr/>
    </dgm:pt>
    <dgm:pt modelId="{A564D8F3-54AF-FA4B-AAF8-095A8F72A005}" type="pres">
      <dgm:prSet presAssocID="{3D3D454E-E042-DD42-80F8-52786814EAF6}" presName="diamond" presStyleLbl="bgShp" presStyleIdx="0" presStyleCnt="1" custScaleY="117729" custLinFactNeighborX="571" custLinFactNeighborY="13722"/>
      <dgm:spPr/>
    </dgm:pt>
    <dgm:pt modelId="{54C8BDCE-893A-7042-A2E4-8594B22E6C5B}" type="pres">
      <dgm:prSet presAssocID="{3D3D454E-E042-DD42-80F8-52786814EAF6}" presName="quad1" presStyleLbl="node1" presStyleIdx="0" presStyleCnt="4">
        <dgm:presLayoutVars>
          <dgm:chMax val="0"/>
          <dgm:chPref val="0"/>
          <dgm:bulletEnabled val="1"/>
        </dgm:presLayoutVars>
      </dgm:prSet>
      <dgm:spPr/>
    </dgm:pt>
    <dgm:pt modelId="{36CF8217-25BB-244A-8F5E-6FDF7A2A7E83}" type="pres">
      <dgm:prSet presAssocID="{3D3D454E-E042-DD42-80F8-52786814EAF6}" presName="quad2" presStyleLbl="node1" presStyleIdx="1" presStyleCnt="4">
        <dgm:presLayoutVars>
          <dgm:chMax val="0"/>
          <dgm:chPref val="0"/>
          <dgm:bulletEnabled val="1"/>
        </dgm:presLayoutVars>
      </dgm:prSet>
      <dgm:spPr/>
    </dgm:pt>
    <dgm:pt modelId="{DCE8873A-764C-4847-899D-579CF5950E24}" type="pres">
      <dgm:prSet presAssocID="{3D3D454E-E042-DD42-80F8-52786814EAF6}" presName="quad3" presStyleLbl="node1" presStyleIdx="2" presStyleCnt="4">
        <dgm:presLayoutVars>
          <dgm:chMax val="0"/>
          <dgm:chPref val="0"/>
          <dgm:bulletEnabled val="1"/>
        </dgm:presLayoutVars>
      </dgm:prSet>
      <dgm:spPr/>
    </dgm:pt>
    <dgm:pt modelId="{96649DEB-8C24-8943-A4B4-F52381CF3B53}" type="pres">
      <dgm:prSet presAssocID="{3D3D454E-E042-DD42-80F8-52786814EAF6}" presName="quad4" presStyleLbl="node1" presStyleIdx="3" presStyleCnt="4">
        <dgm:presLayoutVars>
          <dgm:chMax val="0"/>
          <dgm:chPref val="0"/>
          <dgm:bulletEnabled val="1"/>
        </dgm:presLayoutVars>
      </dgm:prSet>
      <dgm:spPr/>
    </dgm:pt>
  </dgm:ptLst>
  <dgm:cxnLst>
    <dgm:cxn modelId="{69C63105-E5DA-A04E-8842-A468055439A7}" type="presOf" srcId="{FE8A21A7-F035-D240-9A24-E38FB06AABC1}" destId="{96649DEB-8C24-8943-A4B4-F52381CF3B53}" srcOrd="0" destOrd="0" presId="urn:microsoft.com/office/officeart/2005/8/layout/matrix3"/>
    <dgm:cxn modelId="{20BBB13B-7B00-7340-93E5-D16C2B121039}" type="presOf" srcId="{A758F0DC-31B7-0049-9649-C04E1C80E394}" destId="{36CF8217-25BB-244A-8F5E-6FDF7A2A7E83}" srcOrd="0" destOrd="0" presId="urn:microsoft.com/office/officeart/2005/8/layout/matrix3"/>
    <dgm:cxn modelId="{87C54C4E-C258-4544-BD6F-D8D7A12F0EEA}" srcId="{3D3D454E-E042-DD42-80F8-52786814EAF6}" destId="{82049CDF-E1BF-AB45-A875-6ADCEDA5DAFB}" srcOrd="2" destOrd="0" parTransId="{7E8265B9-EF6C-6641-AC43-548AF204F83B}" sibTransId="{68B44777-B944-FE46-B3B9-B04B9B351C88}"/>
    <dgm:cxn modelId="{A52D6C8C-4A42-8145-BD3D-A33D11C9FC02}" srcId="{3D3D454E-E042-DD42-80F8-52786814EAF6}" destId="{A758F0DC-31B7-0049-9649-C04E1C80E394}" srcOrd="1" destOrd="0" parTransId="{DD94C1F9-571B-7543-92C1-862DF8DE96B3}" sibTransId="{22E6AA48-CBB1-424F-AD9B-6017F80FA789}"/>
    <dgm:cxn modelId="{E1F41A92-0DC6-D044-8D06-7E3AED7674E9}" srcId="{3D3D454E-E042-DD42-80F8-52786814EAF6}" destId="{FE8A21A7-F035-D240-9A24-E38FB06AABC1}" srcOrd="3" destOrd="0" parTransId="{60AC79A4-D798-CC46-BAEE-38FD88E8D9EA}" sibTransId="{6DC3E29B-58D8-6A44-BACD-B28B6597E409}"/>
    <dgm:cxn modelId="{3E5B32BD-9F06-204B-9A66-8E7CA5C6F763}" type="presOf" srcId="{A747ED0C-D271-DB43-A9B6-5389324380BD}" destId="{54C8BDCE-893A-7042-A2E4-8594B22E6C5B}" srcOrd="0" destOrd="0" presId="urn:microsoft.com/office/officeart/2005/8/layout/matrix3"/>
    <dgm:cxn modelId="{769B41CA-45C2-2D4F-9554-9ED7A2C43E56}" type="presOf" srcId="{82049CDF-E1BF-AB45-A875-6ADCEDA5DAFB}" destId="{DCE8873A-764C-4847-899D-579CF5950E24}" srcOrd="0" destOrd="0" presId="urn:microsoft.com/office/officeart/2005/8/layout/matrix3"/>
    <dgm:cxn modelId="{05354ECA-AF67-FB46-A8C6-F02A13726059}" srcId="{3D3D454E-E042-DD42-80F8-52786814EAF6}" destId="{A747ED0C-D271-DB43-A9B6-5389324380BD}" srcOrd="0" destOrd="0" parTransId="{F9EBEC66-E5ED-614C-8297-C1EE274FED84}" sibTransId="{317C19BD-31FB-1C40-A99C-C194007EDC9D}"/>
    <dgm:cxn modelId="{F540F0FA-2503-5A4A-B556-F011C46F714B}" type="presOf" srcId="{3D3D454E-E042-DD42-80F8-52786814EAF6}" destId="{E5A5F7F7-AAC2-EA43-9851-97E8C15719DC}" srcOrd="0" destOrd="0" presId="urn:microsoft.com/office/officeart/2005/8/layout/matrix3"/>
    <dgm:cxn modelId="{0A1CBCCF-B847-514E-A0DD-AA95A7689108}" type="presParOf" srcId="{E5A5F7F7-AAC2-EA43-9851-97E8C15719DC}" destId="{A564D8F3-54AF-FA4B-AAF8-095A8F72A005}" srcOrd="0" destOrd="0" presId="urn:microsoft.com/office/officeart/2005/8/layout/matrix3"/>
    <dgm:cxn modelId="{E4ACC906-C343-A84B-9688-F3E9B99D14BF}" type="presParOf" srcId="{E5A5F7F7-AAC2-EA43-9851-97E8C15719DC}" destId="{54C8BDCE-893A-7042-A2E4-8594B22E6C5B}" srcOrd="1" destOrd="0" presId="urn:microsoft.com/office/officeart/2005/8/layout/matrix3"/>
    <dgm:cxn modelId="{FA8B69EA-0E0C-6E49-AA7C-62DF62B3FA34}" type="presParOf" srcId="{E5A5F7F7-AAC2-EA43-9851-97E8C15719DC}" destId="{36CF8217-25BB-244A-8F5E-6FDF7A2A7E83}" srcOrd="2" destOrd="0" presId="urn:microsoft.com/office/officeart/2005/8/layout/matrix3"/>
    <dgm:cxn modelId="{C9C44BFE-EECA-884A-B346-41C809F22E62}" type="presParOf" srcId="{E5A5F7F7-AAC2-EA43-9851-97E8C15719DC}" destId="{DCE8873A-764C-4847-899D-579CF5950E24}" srcOrd="3" destOrd="0" presId="urn:microsoft.com/office/officeart/2005/8/layout/matrix3"/>
    <dgm:cxn modelId="{80D86BC0-C00F-1B4E-B0C1-3237A887E595}" type="presParOf" srcId="{E5A5F7F7-AAC2-EA43-9851-97E8C15719DC}" destId="{96649DEB-8C24-8943-A4B4-F52381CF3B5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A04CB-7202-E046-AA4B-BF9214F005E8}">
      <dsp:nvSpPr>
        <dsp:cNvPr id="0" name=""/>
        <dsp:cNvSpPr/>
      </dsp:nvSpPr>
      <dsp:spPr>
        <a:xfrm>
          <a:off x="0" y="53895"/>
          <a:ext cx="6151562" cy="16730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defRPr cap="all"/>
          </a:pPr>
          <a:r>
            <a:rPr lang="en-US" sz="2600" kern="1200" dirty="0">
              <a:solidFill>
                <a:schemeClr val="tx1"/>
              </a:solidFill>
            </a:rPr>
            <a:t>Stress</a:t>
          </a:r>
        </a:p>
        <a:p>
          <a:pPr marL="0" lvl="0" indent="0" algn="l" defTabSz="1155700">
            <a:lnSpc>
              <a:spcPct val="90000"/>
            </a:lnSpc>
            <a:spcBef>
              <a:spcPct val="0"/>
            </a:spcBef>
            <a:spcAft>
              <a:spcPct val="35000"/>
            </a:spcAft>
            <a:buNone/>
            <a:defRPr cap="all"/>
          </a:pPr>
          <a:r>
            <a:rPr lang="en-US" sz="2600" kern="1200" dirty="0">
              <a:solidFill>
                <a:schemeClr val="tx1"/>
              </a:solidFill>
            </a:rPr>
            <a:t>Anxiety</a:t>
          </a:r>
        </a:p>
        <a:p>
          <a:pPr marL="0" lvl="0" indent="0" algn="l" defTabSz="1155700">
            <a:lnSpc>
              <a:spcPct val="90000"/>
            </a:lnSpc>
            <a:spcBef>
              <a:spcPct val="0"/>
            </a:spcBef>
            <a:spcAft>
              <a:spcPct val="35000"/>
            </a:spcAft>
            <a:buNone/>
            <a:defRPr cap="all"/>
          </a:pPr>
          <a:r>
            <a:rPr lang="en-US" sz="2600" kern="1200" dirty="0">
              <a:solidFill>
                <a:schemeClr val="tx1"/>
              </a:solidFill>
            </a:rPr>
            <a:t>Practical strategies</a:t>
          </a:r>
        </a:p>
      </dsp:txBody>
      <dsp:txXfrm>
        <a:off x="81674" y="135569"/>
        <a:ext cx="5988214" cy="1509751"/>
      </dsp:txXfrm>
    </dsp:sp>
    <dsp:sp modelId="{7032E4FB-6090-8E4A-927F-872C8863C6D5}">
      <dsp:nvSpPr>
        <dsp:cNvPr id="0" name=""/>
        <dsp:cNvSpPr/>
      </dsp:nvSpPr>
      <dsp:spPr>
        <a:xfrm>
          <a:off x="0" y="1801875"/>
          <a:ext cx="6151562" cy="1673099"/>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defRPr cap="all"/>
          </a:pPr>
          <a:r>
            <a:rPr lang="en-US" sz="2600" kern="1200" dirty="0">
              <a:solidFill>
                <a:schemeClr val="tx1"/>
              </a:solidFill>
            </a:rPr>
            <a:t>Perfectionism</a:t>
          </a:r>
        </a:p>
        <a:p>
          <a:pPr marL="0" lvl="0" indent="0" algn="l" defTabSz="1155700">
            <a:lnSpc>
              <a:spcPct val="90000"/>
            </a:lnSpc>
            <a:spcBef>
              <a:spcPct val="0"/>
            </a:spcBef>
            <a:spcAft>
              <a:spcPct val="35000"/>
            </a:spcAft>
            <a:buNone/>
            <a:defRPr cap="all"/>
          </a:pPr>
          <a:r>
            <a:rPr lang="en-US" sz="2600" kern="1200" dirty="0">
              <a:solidFill>
                <a:schemeClr val="tx1"/>
              </a:solidFill>
            </a:rPr>
            <a:t>Procrastination</a:t>
          </a:r>
        </a:p>
      </dsp:txBody>
      <dsp:txXfrm>
        <a:off x="81674" y="1883549"/>
        <a:ext cx="5988214" cy="1509751"/>
      </dsp:txXfrm>
    </dsp:sp>
    <dsp:sp modelId="{411E460F-6D86-4D40-BA3E-888A3C56D486}">
      <dsp:nvSpPr>
        <dsp:cNvPr id="0" name=""/>
        <dsp:cNvSpPr/>
      </dsp:nvSpPr>
      <dsp:spPr>
        <a:xfrm>
          <a:off x="0" y="3549855"/>
          <a:ext cx="6151562" cy="1673099"/>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defRPr cap="all"/>
          </a:pPr>
          <a:r>
            <a:rPr lang="en-US" sz="2600" kern="1200" dirty="0">
              <a:solidFill>
                <a:schemeClr val="tx1"/>
              </a:solidFill>
            </a:rPr>
            <a:t>Learning Styles</a:t>
          </a:r>
        </a:p>
        <a:p>
          <a:pPr marL="0" lvl="0" indent="0" algn="l" defTabSz="1155700">
            <a:lnSpc>
              <a:spcPct val="90000"/>
            </a:lnSpc>
            <a:spcBef>
              <a:spcPct val="0"/>
            </a:spcBef>
            <a:spcAft>
              <a:spcPct val="35000"/>
            </a:spcAft>
            <a:buNone/>
            <a:defRPr cap="all"/>
          </a:pPr>
          <a:r>
            <a:rPr lang="en-US" sz="2600" kern="1200" dirty="0">
              <a:solidFill>
                <a:schemeClr val="tx1"/>
              </a:solidFill>
            </a:rPr>
            <a:t>Memory</a:t>
          </a:r>
        </a:p>
        <a:p>
          <a:pPr marL="0" lvl="0" indent="0" algn="l" defTabSz="1155700">
            <a:lnSpc>
              <a:spcPct val="90000"/>
            </a:lnSpc>
            <a:spcBef>
              <a:spcPct val="0"/>
            </a:spcBef>
            <a:spcAft>
              <a:spcPct val="35000"/>
            </a:spcAft>
            <a:buNone/>
            <a:defRPr cap="all"/>
          </a:pPr>
          <a:r>
            <a:rPr lang="en-US" sz="2600" kern="1200" dirty="0">
              <a:solidFill>
                <a:schemeClr val="tx1"/>
              </a:solidFill>
            </a:rPr>
            <a:t>Revision strategy</a:t>
          </a:r>
        </a:p>
      </dsp:txBody>
      <dsp:txXfrm>
        <a:off x="81674" y="3631529"/>
        <a:ext cx="5988214" cy="15097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2626B-5BA6-6F41-A864-320F00CABDEA}">
      <dsp:nvSpPr>
        <dsp:cNvPr id="0" name=""/>
        <dsp:cNvSpPr/>
      </dsp:nvSpPr>
      <dsp:spPr>
        <a:xfrm>
          <a:off x="0" y="993"/>
          <a:ext cx="12192000" cy="5402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Worst case scenario</a:t>
          </a:r>
        </a:p>
      </dsp:txBody>
      <dsp:txXfrm>
        <a:off x="26371" y="27364"/>
        <a:ext cx="12139258" cy="487468"/>
      </dsp:txXfrm>
    </dsp:sp>
    <dsp:sp modelId="{280D134D-B204-2648-80C6-F97E32E98CFE}">
      <dsp:nvSpPr>
        <dsp:cNvPr id="0" name=""/>
        <dsp:cNvSpPr/>
      </dsp:nvSpPr>
      <dsp:spPr>
        <a:xfrm>
          <a:off x="0" y="555056"/>
          <a:ext cx="12192000" cy="540210"/>
        </a:xfrm>
        <a:prstGeom prst="roundRect">
          <a:avLst/>
        </a:prstGeom>
        <a:solidFill>
          <a:schemeClr val="accent2">
            <a:hueOff val="-1725315"/>
            <a:satOff val="7643"/>
            <a:lumOff val="-28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Observe feelings dispassionately</a:t>
          </a:r>
          <a:endParaRPr lang="en-GB" sz="2400" kern="1200" dirty="0">
            <a:solidFill>
              <a:schemeClr val="tx1"/>
            </a:solidFill>
          </a:endParaRPr>
        </a:p>
      </dsp:txBody>
      <dsp:txXfrm>
        <a:off x="26371" y="581427"/>
        <a:ext cx="12139258" cy="487468"/>
      </dsp:txXfrm>
    </dsp:sp>
    <dsp:sp modelId="{9F8AD42A-A0CD-434F-8356-F05A94F25AE7}">
      <dsp:nvSpPr>
        <dsp:cNvPr id="0" name=""/>
        <dsp:cNvSpPr/>
      </dsp:nvSpPr>
      <dsp:spPr>
        <a:xfrm>
          <a:off x="0" y="1109118"/>
          <a:ext cx="12192000" cy="540210"/>
        </a:xfrm>
        <a:prstGeom prst="roundRect">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Immerse yourself in music</a:t>
          </a:r>
        </a:p>
      </dsp:txBody>
      <dsp:txXfrm>
        <a:off x="26371" y="1135489"/>
        <a:ext cx="12139258" cy="487468"/>
      </dsp:txXfrm>
    </dsp:sp>
    <dsp:sp modelId="{BD3837EA-10D8-AA4E-8BD5-63CD18A99F0B}">
      <dsp:nvSpPr>
        <dsp:cNvPr id="0" name=""/>
        <dsp:cNvSpPr/>
      </dsp:nvSpPr>
      <dsp:spPr>
        <a:xfrm>
          <a:off x="0" y="1663181"/>
          <a:ext cx="12192000" cy="540210"/>
        </a:xfrm>
        <a:prstGeom prst="roundRect">
          <a:avLst/>
        </a:prstGeom>
        <a:solidFill>
          <a:schemeClr val="accent2">
            <a:hueOff val="-5175944"/>
            <a:satOff val="22930"/>
            <a:lumOff val="-8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Movement addresses adrenaline </a:t>
          </a:r>
        </a:p>
      </dsp:txBody>
      <dsp:txXfrm>
        <a:off x="26371" y="1689552"/>
        <a:ext cx="12139258" cy="487468"/>
      </dsp:txXfrm>
    </dsp:sp>
    <dsp:sp modelId="{87E6F8D6-D9DA-0E45-901A-B4C2C5480737}">
      <dsp:nvSpPr>
        <dsp:cNvPr id="0" name=""/>
        <dsp:cNvSpPr/>
      </dsp:nvSpPr>
      <dsp:spPr>
        <a:xfrm>
          <a:off x="0" y="2217243"/>
          <a:ext cx="12192000" cy="540210"/>
        </a:xfrm>
        <a:prstGeom prst="roundRect">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tx1"/>
              </a:solidFill>
            </a:rPr>
            <a:t>The gift of perspective </a:t>
          </a:r>
        </a:p>
      </dsp:txBody>
      <dsp:txXfrm>
        <a:off x="26371" y="2243614"/>
        <a:ext cx="12139258" cy="487468"/>
      </dsp:txXfrm>
    </dsp:sp>
    <dsp:sp modelId="{56A0EFE4-14C6-8B41-9625-1A62ACE548EB}">
      <dsp:nvSpPr>
        <dsp:cNvPr id="0" name=""/>
        <dsp:cNvSpPr/>
      </dsp:nvSpPr>
      <dsp:spPr>
        <a:xfrm>
          <a:off x="0" y="2771306"/>
          <a:ext cx="12192000" cy="540210"/>
        </a:xfrm>
        <a:prstGeom prst="roundRect">
          <a:avLst/>
        </a:prstGeom>
        <a:solidFill>
          <a:schemeClr val="accent2">
            <a:hueOff val="-8626573"/>
            <a:satOff val="38216"/>
            <a:lumOff val="-140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chemeClr val="tx1"/>
              </a:solidFill>
            </a:rPr>
            <a:t>Personalise</a:t>
          </a:r>
          <a:r>
            <a:rPr lang="en-US" sz="2400" kern="1200" dirty="0">
              <a:solidFill>
                <a:schemeClr val="tx1"/>
              </a:solidFill>
            </a:rPr>
            <a:t> </a:t>
          </a:r>
          <a:endParaRPr lang="en-GB" sz="2400" kern="1200" dirty="0">
            <a:solidFill>
              <a:schemeClr val="tx1"/>
            </a:solidFill>
          </a:endParaRPr>
        </a:p>
      </dsp:txBody>
      <dsp:txXfrm>
        <a:off x="26371" y="2797677"/>
        <a:ext cx="12139258" cy="487468"/>
      </dsp:txXfrm>
    </dsp:sp>
    <dsp:sp modelId="{93F4C906-9255-F645-B30E-BBFF76D4EB7E}">
      <dsp:nvSpPr>
        <dsp:cNvPr id="0" name=""/>
        <dsp:cNvSpPr/>
      </dsp:nvSpPr>
      <dsp:spPr>
        <a:xfrm>
          <a:off x="0" y="3325368"/>
          <a:ext cx="12192000" cy="540210"/>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Parts of Self</a:t>
          </a:r>
          <a:endParaRPr lang="en-GB" sz="2400" kern="1200" dirty="0">
            <a:solidFill>
              <a:schemeClr val="tx1"/>
            </a:solidFill>
          </a:endParaRPr>
        </a:p>
      </dsp:txBody>
      <dsp:txXfrm>
        <a:off x="26371" y="3351739"/>
        <a:ext cx="12139258" cy="487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F3DA5-4580-8644-9DB7-208AB0366086}">
      <dsp:nvSpPr>
        <dsp:cNvPr id="0" name=""/>
        <dsp:cNvSpPr/>
      </dsp:nvSpPr>
      <dsp:spPr>
        <a:xfrm>
          <a:off x="0" y="0"/>
          <a:ext cx="6178021" cy="10606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Humans love avoiding hard things</a:t>
          </a:r>
        </a:p>
      </dsp:txBody>
      <dsp:txXfrm>
        <a:off x="51774" y="51774"/>
        <a:ext cx="6074473" cy="957057"/>
      </dsp:txXfrm>
    </dsp:sp>
    <dsp:sp modelId="{288189D9-99C2-A745-A68C-200A3D7C3EC9}">
      <dsp:nvSpPr>
        <dsp:cNvPr id="0" name=""/>
        <dsp:cNvSpPr/>
      </dsp:nvSpPr>
      <dsp:spPr>
        <a:xfrm>
          <a:off x="0" y="1221128"/>
          <a:ext cx="6178021" cy="1060605"/>
        </a:xfrm>
        <a:prstGeom prst="roundRect">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Put the responsibility on them</a:t>
          </a:r>
        </a:p>
      </dsp:txBody>
      <dsp:txXfrm>
        <a:off x="51774" y="1272902"/>
        <a:ext cx="6074473" cy="957057"/>
      </dsp:txXfrm>
    </dsp:sp>
    <dsp:sp modelId="{3BAD0EB7-107F-6249-8AF6-8F3BFC772AB4}">
      <dsp:nvSpPr>
        <dsp:cNvPr id="0" name=""/>
        <dsp:cNvSpPr/>
      </dsp:nvSpPr>
      <dsp:spPr>
        <a:xfrm>
          <a:off x="0" y="2422853"/>
          <a:ext cx="6178021" cy="1060605"/>
        </a:xfrm>
        <a:prstGeom prst="roundRect">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“The whole family is doing GCSEs”</a:t>
          </a:r>
        </a:p>
      </dsp:txBody>
      <dsp:txXfrm>
        <a:off x="51774" y="2474627"/>
        <a:ext cx="6074473" cy="957057"/>
      </dsp:txXfrm>
    </dsp:sp>
    <dsp:sp modelId="{2EE68058-73C7-4447-8733-8D1DCEF48D88}">
      <dsp:nvSpPr>
        <dsp:cNvPr id="0" name=""/>
        <dsp:cNvSpPr/>
      </dsp:nvSpPr>
      <dsp:spPr>
        <a:xfrm>
          <a:off x="0" y="3643087"/>
          <a:ext cx="6178021" cy="1060605"/>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solidFill>
                <a:schemeClr val="tx1"/>
              </a:solidFill>
            </a:rPr>
            <a:t>Procrastination is often a consequence of not revising in the right way</a:t>
          </a:r>
        </a:p>
      </dsp:txBody>
      <dsp:txXfrm>
        <a:off x="51774" y="3694861"/>
        <a:ext cx="6074473" cy="9570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4D8F3-54AF-FA4B-AAF8-095A8F72A005}">
      <dsp:nvSpPr>
        <dsp:cNvPr id="0" name=""/>
        <dsp:cNvSpPr/>
      </dsp:nvSpPr>
      <dsp:spPr>
        <a:xfrm>
          <a:off x="0" y="-3202"/>
          <a:ext cx="5384800" cy="633947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C8BDCE-893A-7042-A2E4-8594B22E6C5B}">
      <dsp:nvSpPr>
        <dsp:cNvPr id="0" name=""/>
        <dsp:cNvSpPr/>
      </dsp:nvSpPr>
      <dsp:spPr>
        <a:xfrm>
          <a:off x="511555" y="985689"/>
          <a:ext cx="2100072" cy="210007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solidFill>
            </a:rPr>
            <a:t>Empathy</a:t>
          </a:r>
        </a:p>
      </dsp:txBody>
      <dsp:txXfrm>
        <a:off x="614072" y="1088206"/>
        <a:ext cx="1895038" cy="1895038"/>
      </dsp:txXfrm>
    </dsp:sp>
    <dsp:sp modelId="{36CF8217-25BB-244A-8F5E-6FDF7A2A7E83}">
      <dsp:nvSpPr>
        <dsp:cNvPr id="0" name=""/>
        <dsp:cNvSpPr/>
      </dsp:nvSpPr>
      <dsp:spPr>
        <a:xfrm>
          <a:off x="2773171" y="985689"/>
          <a:ext cx="2100072" cy="2100072"/>
        </a:xfrm>
        <a:prstGeom prst="roundRect">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solidFill>
            </a:rPr>
            <a:t>Self-reflection</a:t>
          </a:r>
        </a:p>
      </dsp:txBody>
      <dsp:txXfrm>
        <a:off x="2875688" y="1088206"/>
        <a:ext cx="1895038" cy="1895038"/>
      </dsp:txXfrm>
    </dsp:sp>
    <dsp:sp modelId="{DCE8873A-764C-4847-899D-579CF5950E24}">
      <dsp:nvSpPr>
        <dsp:cNvPr id="0" name=""/>
        <dsp:cNvSpPr/>
      </dsp:nvSpPr>
      <dsp:spPr>
        <a:xfrm>
          <a:off x="511555" y="3247305"/>
          <a:ext cx="2100072" cy="2100072"/>
        </a:xfrm>
        <a:prstGeom prst="roundRect">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solidFill>
            </a:rPr>
            <a:t>Encouragement</a:t>
          </a:r>
          <a:r>
            <a:rPr lang="en-GB" sz="2100" kern="1200" dirty="0"/>
            <a:t> </a:t>
          </a:r>
        </a:p>
      </dsp:txBody>
      <dsp:txXfrm>
        <a:off x="614072" y="3349822"/>
        <a:ext cx="1895038" cy="1895038"/>
      </dsp:txXfrm>
    </dsp:sp>
    <dsp:sp modelId="{96649DEB-8C24-8943-A4B4-F52381CF3B53}">
      <dsp:nvSpPr>
        <dsp:cNvPr id="0" name=""/>
        <dsp:cNvSpPr/>
      </dsp:nvSpPr>
      <dsp:spPr>
        <a:xfrm>
          <a:off x="2773171" y="3247305"/>
          <a:ext cx="2100072" cy="2100072"/>
        </a:xfrm>
        <a:prstGeom prst="roundRect">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solidFill>
                <a:schemeClr val="tx1"/>
              </a:solidFill>
            </a:rPr>
            <a:t>Dialogue</a:t>
          </a:r>
          <a:r>
            <a:rPr lang="en-GB" sz="3300" kern="1200" dirty="0"/>
            <a:t> </a:t>
          </a:r>
        </a:p>
      </dsp:txBody>
      <dsp:txXfrm>
        <a:off x="2875688" y="3349822"/>
        <a:ext cx="1895038" cy="18950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05261-8E7C-E44F-9FAC-8516F49FAA41}" type="datetimeFigureOut">
              <a:rPr lang="en-US" smtClean="0"/>
              <a:t>1/25/24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44655E-9DAE-8E4F-977A-5005D3D076FA}" type="slidenum">
              <a:rPr lang="en-US" smtClean="0"/>
              <a:t>‹#›</a:t>
            </a:fld>
            <a:endParaRPr lang="en-US"/>
          </a:p>
        </p:txBody>
      </p:sp>
    </p:spTree>
    <p:extLst>
      <p:ext uri="{BB962C8B-B14F-4D97-AF65-F5344CB8AC3E}">
        <p14:creationId xmlns:p14="http://schemas.microsoft.com/office/powerpoint/2010/main" val="3274727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8DC77A-BC3E-ED4A-87B9-1B0FAF14B296}" type="slidenum">
              <a:rPr lang="en-US" smtClean="0"/>
              <a:t>1</a:t>
            </a:fld>
            <a:endParaRPr lang="en-US"/>
          </a:p>
        </p:txBody>
      </p:sp>
    </p:spTree>
    <p:extLst>
      <p:ext uri="{BB962C8B-B14F-4D97-AF65-F5344CB8AC3E}">
        <p14:creationId xmlns:p14="http://schemas.microsoft.com/office/powerpoint/2010/main" val="3214947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GB"/>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6"/>
          <p:cNvSpPr>
            <a:spLocks noGrp="1"/>
          </p:cNvSpPr>
          <p:nvPr>
            <p:ph type="dt" sz="half" idx="10"/>
          </p:nvPr>
        </p:nvSpPr>
        <p:spPr/>
        <p:txBody>
          <a:bodyPr/>
          <a:lstStyle/>
          <a:p>
            <a:fld id="{4633B738-0E51-A24A-A6AF-5EB11500211D}" type="datetimeFigureOut">
              <a:rPr lang="en-US" smtClean="0"/>
              <a:t>1/25/24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47A56-4E02-7144-85A7-A115B2E2A6FA}" type="slidenum">
              <a:rPr lang="en-US" smtClean="0"/>
              <a:t>‹#›</a:t>
            </a:fld>
            <a:endParaRPr lang="en-US"/>
          </a:p>
        </p:txBody>
      </p:sp>
    </p:spTree>
    <p:extLst>
      <p:ext uri="{BB962C8B-B14F-4D97-AF65-F5344CB8AC3E}">
        <p14:creationId xmlns:p14="http://schemas.microsoft.com/office/powerpoint/2010/main" val="16558658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633B738-0E51-A24A-A6AF-5EB11500211D}"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47A56-4E02-7144-85A7-A115B2E2A6FA}" type="slidenum">
              <a:rPr lang="en-US" smtClean="0"/>
              <a:t>‹#›</a:t>
            </a:fld>
            <a:endParaRPr lang="en-US"/>
          </a:p>
        </p:txBody>
      </p:sp>
    </p:spTree>
    <p:extLst>
      <p:ext uri="{BB962C8B-B14F-4D97-AF65-F5344CB8AC3E}">
        <p14:creationId xmlns:p14="http://schemas.microsoft.com/office/powerpoint/2010/main" val="1293911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633B738-0E51-A24A-A6AF-5EB11500211D}" type="datetimeFigureOut">
              <a:rPr lang="en-US" smtClean="0"/>
              <a:t>1/25/24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D47A56-4E02-7144-85A7-A115B2E2A6FA}" type="slidenum">
              <a:rPr lang="en-US" smtClean="0"/>
              <a:t>‹#›</a:t>
            </a:fld>
            <a:endParaRPr lang="en-US"/>
          </a:p>
        </p:txBody>
      </p:sp>
    </p:spTree>
    <p:extLst>
      <p:ext uri="{BB962C8B-B14F-4D97-AF65-F5344CB8AC3E}">
        <p14:creationId xmlns:p14="http://schemas.microsoft.com/office/powerpoint/2010/main" val="416981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633B738-0E51-A24A-A6AF-5EB11500211D}" type="datetimeFigureOut">
              <a:rPr lang="en-US" smtClean="0"/>
              <a:t>1/25/24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47A56-4E02-7144-85A7-A115B2E2A6FA}" type="slidenum">
              <a:rPr lang="en-US" smtClean="0"/>
              <a:t>‹#›</a:t>
            </a:fld>
            <a:endParaRPr lang="en-US"/>
          </a:p>
        </p:txBody>
      </p:sp>
    </p:spTree>
    <p:extLst>
      <p:ext uri="{BB962C8B-B14F-4D97-AF65-F5344CB8AC3E}">
        <p14:creationId xmlns:p14="http://schemas.microsoft.com/office/powerpoint/2010/main" val="336605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GB"/>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p:cNvSpPr>
            <a:spLocks noGrp="1"/>
          </p:cNvSpPr>
          <p:nvPr>
            <p:ph type="dt" sz="half" idx="10"/>
          </p:nvPr>
        </p:nvSpPr>
        <p:spPr/>
        <p:txBody>
          <a:bodyPr/>
          <a:lstStyle/>
          <a:p>
            <a:fld id="{4633B738-0E51-A24A-A6AF-5EB11500211D}" type="datetimeFigureOut">
              <a:rPr lang="en-US" smtClean="0"/>
              <a:t>1/25/24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47A56-4E02-7144-85A7-A115B2E2A6FA}" type="slidenum">
              <a:rPr lang="en-US" smtClean="0"/>
              <a:t>‹#›</a:t>
            </a:fld>
            <a:endParaRPr lang="en-US"/>
          </a:p>
        </p:txBody>
      </p:sp>
    </p:spTree>
    <p:extLst>
      <p:ext uri="{BB962C8B-B14F-4D97-AF65-F5344CB8AC3E}">
        <p14:creationId xmlns:p14="http://schemas.microsoft.com/office/powerpoint/2010/main" val="8099809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7"/>
          <p:cNvSpPr>
            <a:spLocks noGrp="1"/>
          </p:cNvSpPr>
          <p:nvPr>
            <p:ph type="dt" sz="half" idx="10"/>
          </p:nvPr>
        </p:nvSpPr>
        <p:spPr/>
        <p:txBody>
          <a:bodyPr/>
          <a:lstStyle/>
          <a:p>
            <a:fld id="{4633B738-0E51-A24A-A6AF-5EB11500211D}" type="datetimeFigureOut">
              <a:rPr lang="en-US" smtClean="0"/>
              <a:t>1/25/24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ED47A56-4E02-7144-85A7-A115B2E2A6FA}" type="slidenum">
              <a:rPr lang="en-US" smtClean="0"/>
              <a:t>‹#›</a:t>
            </a:fld>
            <a:endParaRPr lang="en-US"/>
          </a:p>
        </p:txBody>
      </p:sp>
    </p:spTree>
    <p:extLst>
      <p:ext uri="{BB962C8B-B14F-4D97-AF65-F5344CB8AC3E}">
        <p14:creationId xmlns:p14="http://schemas.microsoft.com/office/powerpoint/2010/main" val="2064822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7" name="Date Placeholder 6"/>
          <p:cNvSpPr>
            <a:spLocks noGrp="1"/>
          </p:cNvSpPr>
          <p:nvPr>
            <p:ph type="dt" sz="half" idx="10"/>
          </p:nvPr>
        </p:nvSpPr>
        <p:spPr/>
        <p:txBody>
          <a:bodyPr/>
          <a:lstStyle/>
          <a:p>
            <a:fld id="{4633B738-0E51-A24A-A6AF-5EB11500211D}" type="datetimeFigureOut">
              <a:rPr lang="en-US" smtClean="0"/>
              <a:t>1/25/24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D47A56-4E02-7144-85A7-A115B2E2A6FA}"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419535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633B738-0E51-A24A-A6AF-5EB11500211D}" type="datetimeFigureOut">
              <a:rPr lang="en-US" smtClean="0"/>
              <a:t>1/25/24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D47A56-4E02-7144-85A7-A115B2E2A6FA}" type="slidenum">
              <a:rPr lang="en-US" smtClean="0"/>
              <a:t>‹#›</a:t>
            </a:fld>
            <a:endParaRPr lang="en-US"/>
          </a:p>
        </p:txBody>
      </p:sp>
    </p:spTree>
    <p:extLst>
      <p:ext uri="{BB962C8B-B14F-4D97-AF65-F5344CB8AC3E}">
        <p14:creationId xmlns:p14="http://schemas.microsoft.com/office/powerpoint/2010/main" val="246184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3B738-0E51-A24A-A6AF-5EB11500211D}" type="datetimeFigureOut">
              <a:rPr lang="en-US" smtClean="0"/>
              <a:t>1/25/24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D47A56-4E02-7144-85A7-A115B2E2A6FA}" type="slidenum">
              <a:rPr lang="en-US" smtClean="0"/>
              <a:t>‹#›</a:t>
            </a:fld>
            <a:endParaRPr lang="en-US"/>
          </a:p>
        </p:txBody>
      </p:sp>
    </p:spTree>
    <p:extLst>
      <p:ext uri="{BB962C8B-B14F-4D97-AF65-F5344CB8AC3E}">
        <p14:creationId xmlns:p14="http://schemas.microsoft.com/office/powerpoint/2010/main" val="2188370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GB"/>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Date Placeholder 8"/>
          <p:cNvSpPr>
            <a:spLocks noGrp="1"/>
          </p:cNvSpPr>
          <p:nvPr>
            <p:ph type="dt" sz="half" idx="10"/>
          </p:nvPr>
        </p:nvSpPr>
        <p:spPr/>
        <p:txBody>
          <a:bodyPr/>
          <a:lstStyle/>
          <a:p>
            <a:fld id="{4633B738-0E51-A24A-A6AF-5EB11500211D}" type="datetimeFigureOut">
              <a:rPr lang="en-US" smtClean="0"/>
              <a:t>1/25/24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0ED47A56-4E02-7144-85A7-A115B2E2A6FA}" type="slidenum">
              <a:rPr lang="en-US" smtClean="0"/>
              <a:t>‹#›</a:t>
            </a:fld>
            <a:endParaRPr lang="en-US"/>
          </a:p>
        </p:txBody>
      </p:sp>
    </p:spTree>
    <p:extLst>
      <p:ext uri="{BB962C8B-B14F-4D97-AF65-F5344CB8AC3E}">
        <p14:creationId xmlns:p14="http://schemas.microsoft.com/office/powerpoint/2010/main" val="4278249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633B738-0E51-A24A-A6AF-5EB11500211D}" type="datetimeFigureOut">
              <a:rPr lang="en-US" smtClean="0"/>
              <a:t>1/25/24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0ED47A56-4E02-7144-85A7-A115B2E2A6FA}" type="slidenum">
              <a:rPr lang="en-US" smtClean="0"/>
              <a:t>‹#›</a:t>
            </a:fld>
            <a:endParaRPr lang="en-US"/>
          </a:p>
        </p:txBody>
      </p:sp>
    </p:spTree>
    <p:extLst>
      <p:ext uri="{BB962C8B-B14F-4D97-AF65-F5344CB8AC3E}">
        <p14:creationId xmlns:p14="http://schemas.microsoft.com/office/powerpoint/2010/main" val="966583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633B738-0E51-A24A-A6AF-5EB11500211D}" type="datetimeFigureOut">
              <a:rPr lang="en-US" smtClean="0"/>
              <a:t>1/25/24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ED47A56-4E02-7144-85A7-A115B2E2A6FA}" type="slidenum">
              <a:rPr lang="en-US" smtClean="0"/>
              <a:t>‹#›</a:t>
            </a:fld>
            <a:endParaRPr lang="en-US"/>
          </a:p>
        </p:txBody>
      </p:sp>
    </p:spTree>
    <p:extLst>
      <p:ext uri="{BB962C8B-B14F-4D97-AF65-F5344CB8AC3E}">
        <p14:creationId xmlns:p14="http://schemas.microsoft.com/office/powerpoint/2010/main" val="85780438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5D8F219-07C4-2847-9A4A-16132DBC367B}"/>
              </a:ext>
            </a:extLst>
          </p:cNvPr>
          <p:cNvSpPr txBox="1"/>
          <p:nvPr/>
        </p:nvSpPr>
        <p:spPr>
          <a:xfrm>
            <a:off x="2701040" y="135791"/>
            <a:ext cx="6789919" cy="4801314"/>
          </a:xfrm>
          <a:prstGeom prst="rect">
            <a:avLst/>
          </a:prstGeom>
          <a:noFill/>
          <a:ln>
            <a:solidFill>
              <a:schemeClr val="tx1">
                <a:lumMod val="75000"/>
              </a:schemeClr>
            </a:solidFill>
          </a:ln>
        </p:spPr>
        <p:txBody>
          <a:bodyPr wrap="square" rtlCol="0">
            <a:spAutoFit/>
          </a:bodyPr>
          <a:lstStyle/>
          <a:p>
            <a:pPr algn="ctr">
              <a:spcAft>
                <a:spcPts val="600"/>
              </a:spcAft>
            </a:pPr>
            <a:endParaRPr lang="en-US" sz="2400" dirty="0">
              <a:solidFill>
                <a:schemeClr val="bg1"/>
              </a:solidFill>
              <a:cs typeface="Aharoni" panose="02010803020104030203" pitchFamily="2" charset="-79"/>
            </a:endParaRPr>
          </a:p>
          <a:p>
            <a:pPr algn="ctr">
              <a:spcAft>
                <a:spcPts val="600"/>
              </a:spcAft>
            </a:pPr>
            <a:r>
              <a:rPr lang="en-US" sz="3600" dirty="0">
                <a:solidFill>
                  <a:schemeClr val="bg1"/>
                </a:solidFill>
                <a:cs typeface="Aharoni" panose="02010803020104030203" pitchFamily="2" charset="-79"/>
              </a:rPr>
              <a:t>Navigating life during exam time</a:t>
            </a:r>
          </a:p>
          <a:p>
            <a:pPr algn="ctr">
              <a:spcAft>
                <a:spcPts val="600"/>
              </a:spcAft>
            </a:pPr>
            <a:r>
              <a:rPr lang="en-US" sz="3600" dirty="0">
                <a:solidFill>
                  <a:schemeClr val="bg1"/>
                </a:solidFill>
                <a:cs typeface="Aharoni" panose="02010803020104030203" pitchFamily="2" charset="-79"/>
              </a:rPr>
              <a:t>Developmental considerations and practical tips for supporting teenagers </a:t>
            </a:r>
          </a:p>
          <a:p>
            <a:pPr algn="ctr">
              <a:spcAft>
                <a:spcPts val="600"/>
              </a:spcAft>
            </a:pPr>
            <a:endParaRPr lang="en-US" dirty="0">
              <a:solidFill>
                <a:schemeClr val="bg1"/>
              </a:solidFill>
              <a:cs typeface="Aharoni" panose="02010803020104030203" pitchFamily="2" charset="-79"/>
            </a:endParaRPr>
          </a:p>
          <a:p>
            <a:pPr algn="ctr">
              <a:spcAft>
                <a:spcPts val="600"/>
              </a:spcAft>
            </a:pPr>
            <a:r>
              <a:rPr lang="en-US" sz="2400" dirty="0">
                <a:solidFill>
                  <a:schemeClr val="bg1"/>
                </a:solidFill>
                <a:cs typeface="Aharoni" panose="02010803020104030203" pitchFamily="2" charset="-79"/>
              </a:rPr>
              <a:t>Sophia Davison</a:t>
            </a:r>
          </a:p>
          <a:p>
            <a:pPr algn="ctr">
              <a:spcAft>
                <a:spcPts val="600"/>
              </a:spcAft>
            </a:pPr>
            <a:r>
              <a:rPr lang="en-US" sz="2400" dirty="0">
                <a:solidFill>
                  <a:schemeClr val="bg1"/>
                </a:solidFill>
                <a:cs typeface="Aharoni" panose="02010803020104030203" pitchFamily="2" charset="-79"/>
              </a:rPr>
              <a:t>Child and Adolescent Psychotherapist</a:t>
            </a:r>
          </a:p>
          <a:p>
            <a:pPr algn="ctr">
              <a:spcAft>
                <a:spcPts val="600"/>
              </a:spcAft>
            </a:pPr>
            <a:endParaRPr lang="en-US" sz="3600" b="1" dirty="0">
              <a:solidFill>
                <a:schemeClr val="bg1"/>
              </a:solidFill>
              <a:latin typeface="Aharoni" panose="02010803020104030203" pitchFamily="2" charset="-79"/>
              <a:cs typeface="Aharoni" panose="02010803020104030203" pitchFamily="2" charset="-79"/>
            </a:endParaRPr>
          </a:p>
        </p:txBody>
      </p:sp>
      <p:pic>
        <p:nvPicPr>
          <p:cNvPr id="1028" name="Picture 4" descr="Exam Preparation: How to prepare for the Literature exam – Insight  Publications">
            <a:extLst>
              <a:ext uri="{FF2B5EF4-FFF2-40B4-BE49-F238E27FC236}">
                <a16:creationId xmlns:a16="http://schemas.microsoft.com/office/drawing/2014/main" id="{7304EE4E-BAE8-4D4F-D117-314DB69A7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040" y="4232937"/>
            <a:ext cx="6781625" cy="26250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Neuroscience of Stress">
            <a:extLst>
              <a:ext uri="{FF2B5EF4-FFF2-40B4-BE49-F238E27FC236}">
                <a16:creationId xmlns:a16="http://schemas.microsoft.com/office/drawing/2014/main" id="{9627BBC7-41AC-9C41-493F-11DD524CAAD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80" r="3752"/>
          <a:stretch/>
        </p:blipFill>
        <p:spPr bwMode="auto">
          <a:xfrm>
            <a:off x="9490959" y="2056059"/>
            <a:ext cx="2701041" cy="21768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8" descr="Confirmation and Clearing - top tips for students on Results Day - Access  Manchester">
            <a:extLst>
              <a:ext uri="{FF2B5EF4-FFF2-40B4-BE49-F238E27FC236}">
                <a16:creationId xmlns:a16="http://schemas.microsoft.com/office/drawing/2014/main" id="{5B22BE12-9D3E-CDE9-B645-9E627EC6D9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701040" cy="270104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w to improve your memory, according to neuroscience">
            <a:extLst>
              <a:ext uri="{FF2B5EF4-FFF2-40B4-BE49-F238E27FC236}">
                <a16:creationId xmlns:a16="http://schemas.microsoft.com/office/drawing/2014/main" id="{0A3F2873-DC2C-5E41-5F79-1F707CA3C3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673" r="24013"/>
          <a:stretch/>
        </p:blipFill>
        <p:spPr bwMode="auto">
          <a:xfrm>
            <a:off x="0" y="3831984"/>
            <a:ext cx="2701040" cy="30260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ow to Get Better Sleep: 13 Steps to Take | Nature Made®">
            <a:extLst>
              <a:ext uri="{FF2B5EF4-FFF2-40B4-BE49-F238E27FC236}">
                <a16:creationId xmlns:a16="http://schemas.microsoft.com/office/drawing/2014/main" id="{3FF0EDBE-4010-EB9E-6928-1BD595EB1E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2356268"/>
            <a:ext cx="2701039" cy="180069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e Condition of Unconditional Love | Writing With Hope">
            <a:extLst>
              <a:ext uri="{FF2B5EF4-FFF2-40B4-BE49-F238E27FC236}">
                <a16:creationId xmlns:a16="http://schemas.microsoft.com/office/drawing/2014/main" id="{B4E34ECB-2FF9-67B9-BEA8-828D51E5C2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82666" y="0"/>
            <a:ext cx="2709333" cy="2032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rocrastination: Why We Do It and What It Says About Our Psyche">
            <a:extLst>
              <a:ext uri="{FF2B5EF4-FFF2-40B4-BE49-F238E27FC236}">
                <a16:creationId xmlns:a16="http://schemas.microsoft.com/office/drawing/2014/main" id="{AAB8C8F2-4EA0-DA37-653D-7CD6D44A2D9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35185"/>
          <a:stretch/>
        </p:blipFill>
        <p:spPr bwMode="auto">
          <a:xfrm>
            <a:off x="9499254" y="4164893"/>
            <a:ext cx="2684452" cy="2761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58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FE865-49CD-EC47-27FB-8F7218386A30}"/>
              </a:ext>
            </a:extLst>
          </p:cNvPr>
          <p:cNvSpPr>
            <a:spLocks noGrp="1"/>
          </p:cNvSpPr>
          <p:nvPr>
            <p:ph type="title"/>
          </p:nvPr>
        </p:nvSpPr>
        <p:spPr>
          <a:xfrm>
            <a:off x="3612620" y="494262"/>
            <a:ext cx="5604933" cy="1188720"/>
          </a:xfrm>
        </p:spPr>
        <p:txBody>
          <a:bodyPr vert="horz" lIns="0" tIns="0" rIns="0" bIns="0" rtlCol="0">
            <a:normAutofit/>
          </a:bodyPr>
          <a:lstStyle/>
          <a:p>
            <a:r>
              <a:rPr lang="en-US" sz="3600" spc="750" dirty="0"/>
              <a:t>Procrastination</a:t>
            </a:r>
          </a:p>
        </p:txBody>
      </p:sp>
      <p:pic>
        <p:nvPicPr>
          <p:cNvPr id="2050" name="Picture 2" descr="February 11th, 2014: This is me procrastinating.... - Once upon a fantasy...">
            <a:extLst>
              <a:ext uri="{FF2B5EF4-FFF2-40B4-BE49-F238E27FC236}">
                <a16:creationId xmlns:a16="http://schemas.microsoft.com/office/drawing/2014/main" id="{04CD375D-E09F-1ED1-7985-B79F2FC1EB7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02273" y="2356412"/>
            <a:ext cx="3959994" cy="39768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5162D0E2-5E2F-5F8B-0AE1-CB52157157CB}"/>
              </a:ext>
            </a:extLst>
          </p:cNvPr>
          <p:cNvGraphicFramePr/>
          <p:nvPr>
            <p:extLst>
              <p:ext uri="{D42A27DB-BD31-4B8C-83A1-F6EECF244321}">
                <p14:modId xmlns:p14="http://schemas.microsoft.com/office/powerpoint/2010/main" val="3110535208"/>
              </p:ext>
            </p:extLst>
          </p:nvPr>
        </p:nvGraphicFramePr>
        <p:xfrm>
          <a:off x="237065" y="1992541"/>
          <a:ext cx="6178021" cy="4704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941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2076" name="Content Placeholder 2075">
            <a:extLst>
              <a:ext uri="{FF2B5EF4-FFF2-40B4-BE49-F238E27FC236}">
                <a16:creationId xmlns:a16="http://schemas.microsoft.com/office/drawing/2014/main" id="{E1722220-9EF0-DDFD-C42F-F5B70A6842FA}"/>
              </a:ext>
            </a:extLst>
          </p:cNvPr>
          <p:cNvSpPr>
            <a:spLocks noGrp="1"/>
          </p:cNvSpPr>
          <p:nvPr>
            <p:ph type="subTitle" idx="1"/>
          </p:nvPr>
        </p:nvSpPr>
        <p:spPr/>
        <p:txBody>
          <a:bodyPr>
            <a:normAutofit/>
          </a:bodyPr>
          <a:lstStyle/>
          <a:p>
            <a:pPr marL="0" indent="0">
              <a:buNone/>
            </a:pPr>
            <a:endParaRPr lang="en-US" dirty="0"/>
          </a:p>
          <a:p>
            <a:endParaRPr lang="en-US" dirty="0"/>
          </a:p>
        </p:txBody>
      </p:sp>
      <p:sp>
        <p:nvSpPr>
          <p:cNvPr id="4" name="Rectangle 2">
            <a:extLst>
              <a:ext uri="{FF2B5EF4-FFF2-40B4-BE49-F238E27FC236}">
                <a16:creationId xmlns:a16="http://schemas.microsoft.com/office/drawing/2014/main" id="{896EDB45-5522-67A2-27E1-6D9225FB196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268" name="Picture 4" descr="Identifying your Learning Style | Turning Point Centre">
            <a:extLst>
              <a:ext uri="{FF2B5EF4-FFF2-40B4-BE49-F238E27FC236}">
                <a16:creationId xmlns:a16="http://schemas.microsoft.com/office/drawing/2014/main" id="{4022496C-B262-B7C5-7A30-FC0928AE0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21" r="19563"/>
          <a:stretch/>
        </p:blipFill>
        <p:spPr bwMode="auto">
          <a:xfrm>
            <a:off x="2634530" y="339090"/>
            <a:ext cx="6922939" cy="617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1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8DAF03-8F6A-59F2-9758-852D65E66180}"/>
              </a:ext>
            </a:extLst>
          </p:cNvPr>
          <p:cNvSpPr txBox="1"/>
          <p:nvPr/>
        </p:nvSpPr>
        <p:spPr>
          <a:xfrm>
            <a:off x="0" y="270933"/>
            <a:ext cx="5796280" cy="1882480"/>
          </a:xfrm>
          <a:prstGeom prst="rect">
            <a:avLst/>
          </a:prstGeom>
        </p:spPr>
        <p:txBody>
          <a:bodyPr vert="horz" lIns="182880" tIns="182880" rIns="182880" bIns="182880" rtlCol="0" anchor="ctr">
            <a:normAutofit/>
          </a:bodyPr>
          <a:lstStyle/>
          <a:p>
            <a:pPr algn="ctr" defTabSz="914400">
              <a:lnSpc>
                <a:spcPct val="90000"/>
              </a:lnSpc>
              <a:spcBef>
                <a:spcPct val="0"/>
              </a:spcBef>
              <a:spcAft>
                <a:spcPts val="600"/>
              </a:spcAft>
            </a:pPr>
            <a:endParaRPr lang="en-US" sz="2600" cap="all" spc="200" dirty="0">
              <a:solidFill>
                <a:srgbClr val="262626"/>
              </a:solidFill>
              <a:latin typeface="+mj-lt"/>
              <a:ea typeface="+mj-ea"/>
              <a:cs typeface="+mj-cs"/>
            </a:endParaRPr>
          </a:p>
          <a:p>
            <a:pPr algn="ctr" defTabSz="914400">
              <a:lnSpc>
                <a:spcPct val="90000"/>
              </a:lnSpc>
              <a:spcBef>
                <a:spcPct val="0"/>
              </a:spcBef>
              <a:spcAft>
                <a:spcPts val="600"/>
              </a:spcAft>
            </a:pPr>
            <a:r>
              <a:rPr lang="en-US" sz="3600" cap="all" spc="200" dirty="0">
                <a:solidFill>
                  <a:srgbClr val="262626"/>
                </a:solidFill>
                <a:latin typeface="+mj-lt"/>
                <a:ea typeface="+mj-ea"/>
                <a:cs typeface="+mj-cs"/>
              </a:rPr>
              <a:t>The role of Memory</a:t>
            </a:r>
          </a:p>
        </p:txBody>
      </p:sp>
      <p:sp>
        <p:nvSpPr>
          <p:cNvPr id="10" name="TextBox 9">
            <a:extLst>
              <a:ext uri="{FF2B5EF4-FFF2-40B4-BE49-F238E27FC236}">
                <a16:creationId xmlns:a16="http://schemas.microsoft.com/office/drawing/2014/main" id="{89AE6B6A-2E4F-6E7F-31BC-3A47D7C4AB57}"/>
              </a:ext>
            </a:extLst>
          </p:cNvPr>
          <p:cNvSpPr txBox="1"/>
          <p:nvPr/>
        </p:nvSpPr>
        <p:spPr>
          <a:xfrm>
            <a:off x="803244" y="2638044"/>
            <a:ext cx="4492932" cy="3263206"/>
          </a:xfrm>
          <a:prstGeom prst="rect">
            <a:avLst/>
          </a:prstGeom>
        </p:spPr>
        <p:txBody>
          <a:bodyPr vert="horz" lIns="91440" tIns="45720" rIns="91440" bIns="45720" rtlCol="0">
            <a:normAutofit fontScale="92500" lnSpcReduction="20000"/>
          </a:bodyPr>
          <a:lstStyle/>
          <a:p>
            <a:pPr marL="342900" indent="-228600" defTabSz="914400">
              <a:spcBef>
                <a:spcPts val="1000"/>
              </a:spcBef>
              <a:buClr>
                <a:schemeClr val="accent2"/>
              </a:buClr>
              <a:buFont typeface="Arial" panose="020B0604020202020204" pitchFamily="34" charset="0"/>
              <a:buChar char="•"/>
            </a:pPr>
            <a:r>
              <a:rPr lang="en-US" sz="2800" dirty="0">
                <a:solidFill>
                  <a:schemeClr val="tx1">
                    <a:lumMod val="85000"/>
                    <a:lumOff val="15000"/>
                  </a:schemeClr>
                </a:solidFill>
              </a:rPr>
              <a:t>Tests don’t </a:t>
            </a:r>
            <a:r>
              <a:rPr lang="en-US" sz="2800" dirty="0" err="1">
                <a:solidFill>
                  <a:schemeClr val="tx1">
                    <a:lumMod val="85000"/>
                    <a:lumOff val="15000"/>
                  </a:schemeClr>
                </a:solidFill>
              </a:rPr>
              <a:t>recognise</a:t>
            </a:r>
            <a:endParaRPr lang="en-US" sz="2800" dirty="0">
              <a:solidFill>
                <a:schemeClr val="tx1">
                  <a:lumMod val="85000"/>
                  <a:lumOff val="15000"/>
                </a:schemeClr>
              </a:solidFill>
            </a:endParaRPr>
          </a:p>
          <a:p>
            <a:pPr marL="114300" defTabSz="914400">
              <a:spcBef>
                <a:spcPts val="1000"/>
              </a:spcBef>
              <a:buClr>
                <a:schemeClr val="accent2"/>
              </a:buClr>
            </a:pPr>
            <a:endParaRPr lang="en-US" sz="2800" dirty="0">
              <a:solidFill>
                <a:schemeClr val="tx1">
                  <a:lumMod val="85000"/>
                  <a:lumOff val="15000"/>
                </a:schemeClr>
              </a:solidFill>
            </a:endParaRPr>
          </a:p>
          <a:p>
            <a:pPr marL="342900" indent="-228600" defTabSz="914400">
              <a:spcBef>
                <a:spcPts val="1000"/>
              </a:spcBef>
              <a:buClr>
                <a:schemeClr val="accent2"/>
              </a:buClr>
              <a:buFont typeface="Arial" panose="020B0604020202020204" pitchFamily="34" charset="0"/>
              <a:buChar char="•"/>
            </a:pPr>
            <a:r>
              <a:rPr lang="en-US" sz="2800" dirty="0">
                <a:solidFill>
                  <a:schemeClr val="tx1">
                    <a:lumMod val="85000"/>
                    <a:lumOff val="15000"/>
                  </a:schemeClr>
                </a:solidFill>
              </a:rPr>
              <a:t>Space rather than cram</a:t>
            </a:r>
          </a:p>
          <a:p>
            <a:pPr marL="114300" defTabSz="914400">
              <a:spcBef>
                <a:spcPts val="1000"/>
              </a:spcBef>
              <a:buClr>
                <a:schemeClr val="accent2"/>
              </a:buClr>
            </a:pPr>
            <a:endParaRPr lang="en-US" sz="2800" dirty="0">
              <a:solidFill>
                <a:schemeClr val="tx1">
                  <a:lumMod val="85000"/>
                  <a:lumOff val="15000"/>
                </a:schemeClr>
              </a:solidFill>
              <a:effectLst/>
            </a:endParaRPr>
          </a:p>
          <a:p>
            <a:pPr marL="342900" indent="-228600" defTabSz="914400">
              <a:spcBef>
                <a:spcPts val="1000"/>
              </a:spcBef>
              <a:buClr>
                <a:schemeClr val="accent2"/>
              </a:buClr>
              <a:buFont typeface="Arial" panose="020B0604020202020204" pitchFamily="34" charset="0"/>
              <a:buChar char="•"/>
            </a:pPr>
            <a:r>
              <a:rPr lang="en-US" sz="2800" dirty="0">
                <a:solidFill>
                  <a:schemeClr val="tx1">
                    <a:lumMod val="85000"/>
                    <a:lumOff val="15000"/>
                  </a:schemeClr>
                </a:solidFill>
                <a:effectLst/>
              </a:rPr>
              <a:t>Effort not flow</a:t>
            </a:r>
          </a:p>
          <a:p>
            <a:pPr marL="114300" defTabSz="914400">
              <a:spcBef>
                <a:spcPts val="1000"/>
              </a:spcBef>
              <a:buClr>
                <a:schemeClr val="accent2"/>
              </a:buClr>
            </a:pPr>
            <a:endParaRPr lang="en-US" sz="2800" dirty="0">
              <a:solidFill>
                <a:schemeClr val="tx1">
                  <a:lumMod val="85000"/>
                  <a:lumOff val="15000"/>
                </a:schemeClr>
              </a:solidFill>
              <a:effectLst/>
            </a:endParaRPr>
          </a:p>
          <a:p>
            <a:pPr marL="342900" indent="-228600" defTabSz="914400">
              <a:spcBef>
                <a:spcPts val="1000"/>
              </a:spcBef>
              <a:buClr>
                <a:schemeClr val="accent2"/>
              </a:buClr>
              <a:buFont typeface="Arial" panose="020B0604020202020204" pitchFamily="34" charset="0"/>
              <a:buChar char="•"/>
            </a:pPr>
            <a:r>
              <a:rPr lang="en-US" sz="2800" dirty="0">
                <a:solidFill>
                  <a:schemeClr val="tx1">
                    <a:lumMod val="85000"/>
                    <a:lumOff val="15000"/>
                  </a:schemeClr>
                </a:solidFill>
              </a:rPr>
              <a:t>Practice output not input</a:t>
            </a:r>
            <a:endParaRPr lang="en-US" sz="2800" dirty="0">
              <a:solidFill>
                <a:schemeClr val="tx1">
                  <a:lumMod val="85000"/>
                  <a:lumOff val="15000"/>
                </a:schemeClr>
              </a:solidFill>
              <a:effectLst/>
            </a:endParaRPr>
          </a:p>
        </p:txBody>
      </p:sp>
      <p:sp>
        <p:nvSpPr>
          <p:cNvPr id="12302" name="Rectangle 12301">
            <a:extLst>
              <a:ext uri="{FF2B5EF4-FFF2-40B4-BE49-F238E27FC236}">
                <a16:creationId xmlns:a16="http://schemas.microsoft.com/office/drawing/2014/main" id="{56533F40-045E-4E3D-9243-864CD4E58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3605" y="964692"/>
            <a:ext cx="5440680"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4" name="Rectangle 12303">
            <a:extLst>
              <a:ext uri="{FF2B5EF4-FFF2-40B4-BE49-F238E27FC236}">
                <a16:creationId xmlns:a16="http://schemas.microsoft.com/office/drawing/2014/main" id="{30402EC6-D845-41B3-BEBE-CB34D9BFEA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699" y="1128683"/>
            <a:ext cx="5106493"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Memory Retention – Revision &amp; Linear Exams | Teaching &amp; Learning @ hwga">
            <a:extLst>
              <a:ext uri="{FF2B5EF4-FFF2-40B4-BE49-F238E27FC236}">
                <a16:creationId xmlns:a16="http://schemas.microsoft.com/office/drawing/2014/main" id="{1E9E5794-A43B-5F5D-7764-B929CE6A886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272789" y="1680673"/>
            <a:ext cx="4782312" cy="3504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22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BE3F88-678E-2867-9BF1-37DA05047F05}"/>
              </a:ext>
            </a:extLst>
          </p:cNvPr>
          <p:cNvSpPr>
            <a:spLocks noGrp="1"/>
          </p:cNvSpPr>
          <p:nvPr>
            <p:ph type="title"/>
          </p:nvPr>
        </p:nvSpPr>
        <p:spPr>
          <a:xfrm>
            <a:off x="804672" y="964692"/>
            <a:ext cx="5894832" cy="1188720"/>
          </a:xfrm>
        </p:spPr>
        <p:txBody>
          <a:bodyPr>
            <a:noAutofit/>
          </a:bodyPr>
          <a:lstStyle/>
          <a:p>
            <a:r>
              <a:rPr lang="en-US" sz="3600" dirty="0"/>
              <a:t>perfectionism</a:t>
            </a:r>
          </a:p>
        </p:txBody>
      </p:sp>
      <p:graphicFrame>
        <p:nvGraphicFramePr>
          <p:cNvPr id="2" name="Content Placeholder 1">
            <a:extLst>
              <a:ext uri="{FF2B5EF4-FFF2-40B4-BE49-F238E27FC236}">
                <a16:creationId xmlns:a16="http://schemas.microsoft.com/office/drawing/2014/main" id="{71C9595E-DC39-5B6A-D125-A6CC4DCE078A}"/>
              </a:ext>
            </a:extLst>
          </p:cNvPr>
          <p:cNvGraphicFramePr>
            <a:graphicFrameLocks noGrp="1"/>
          </p:cNvGraphicFramePr>
          <p:nvPr>
            <p:ph idx="1"/>
            <p:extLst>
              <p:ext uri="{D42A27DB-BD31-4B8C-83A1-F6EECF244321}">
                <p14:modId xmlns:p14="http://schemas.microsoft.com/office/powerpoint/2010/main" val="2946414327"/>
              </p:ext>
            </p:extLst>
          </p:nvPr>
        </p:nvGraphicFramePr>
        <p:xfrm>
          <a:off x="6434667" y="321733"/>
          <a:ext cx="5384800" cy="6333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I Photographed Hundreds Of Leaves To Show The Beauty Of Diversity And  Imperfection | Bored Panda">
            <a:extLst>
              <a:ext uri="{FF2B5EF4-FFF2-40B4-BE49-F238E27FC236}">
                <a16:creationId xmlns:a16="http://schemas.microsoft.com/office/drawing/2014/main" id="{91930871-18E7-DC24-80F1-41BA7BFB53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1466" y="2481723"/>
            <a:ext cx="5164667" cy="388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215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4CC41-8637-B996-4B72-4669358B0265}"/>
              </a:ext>
            </a:extLst>
          </p:cNvPr>
          <p:cNvSpPr>
            <a:spLocks noGrp="1"/>
          </p:cNvSpPr>
          <p:nvPr>
            <p:ph type="title"/>
          </p:nvPr>
        </p:nvSpPr>
        <p:spPr>
          <a:xfrm>
            <a:off x="2231136" y="192667"/>
            <a:ext cx="7729728" cy="1188720"/>
          </a:xfrm>
        </p:spPr>
        <p:txBody>
          <a:bodyPr/>
          <a:lstStyle/>
          <a:p>
            <a:r>
              <a:rPr lang="en-US" dirty="0"/>
              <a:t>Managing results day</a:t>
            </a:r>
          </a:p>
        </p:txBody>
      </p:sp>
      <p:sp>
        <p:nvSpPr>
          <p:cNvPr id="4" name="Content Placeholder 3">
            <a:extLst>
              <a:ext uri="{FF2B5EF4-FFF2-40B4-BE49-F238E27FC236}">
                <a16:creationId xmlns:a16="http://schemas.microsoft.com/office/drawing/2014/main" id="{178F9C07-5A51-63C4-17E9-1EF1EDE931DB}"/>
              </a:ext>
            </a:extLst>
          </p:cNvPr>
          <p:cNvSpPr>
            <a:spLocks noGrp="1"/>
          </p:cNvSpPr>
          <p:nvPr>
            <p:ph idx="1"/>
          </p:nvPr>
        </p:nvSpPr>
        <p:spPr>
          <a:xfrm>
            <a:off x="6654798" y="1800351"/>
            <a:ext cx="5374217" cy="4583516"/>
          </a:xfrm>
        </p:spPr>
        <p:txBody>
          <a:bodyPr>
            <a:normAutofit/>
          </a:bodyPr>
          <a:lstStyle/>
          <a:p>
            <a:r>
              <a:rPr lang="en-US" sz="2800" dirty="0"/>
              <a:t>Talk about how they want to manage this process</a:t>
            </a:r>
          </a:p>
          <a:p>
            <a:pPr marL="0" indent="0">
              <a:buNone/>
            </a:pPr>
            <a:endParaRPr lang="en-US" sz="2800" dirty="0"/>
          </a:p>
          <a:p>
            <a:r>
              <a:rPr lang="en-US" sz="2800" dirty="0"/>
              <a:t>If results are not what they wanted stay calm and be empathic</a:t>
            </a:r>
          </a:p>
          <a:p>
            <a:endParaRPr lang="en-US" sz="2800" dirty="0"/>
          </a:p>
          <a:p>
            <a:r>
              <a:rPr lang="en-US" sz="2800" dirty="0"/>
              <a:t>GCSEs are one measure of success – failing exams does not make you a failure</a:t>
            </a:r>
          </a:p>
          <a:p>
            <a:endParaRPr lang="en-US" sz="2800" dirty="0"/>
          </a:p>
        </p:txBody>
      </p:sp>
      <p:pic>
        <p:nvPicPr>
          <p:cNvPr id="13314" name="Picture 2" descr="Resit exam results - News - University of Liverpool">
            <a:extLst>
              <a:ext uri="{FF2B5EF4-FFF2-40B4-BE49-F238E27FC236}">
                <a16:creationId xmlns:a16="http://schemas.microsoft.com/office/drawing/2014/main" id="{879FDEBA-70ED-42B3-2F56-03E8616EE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84" y="1800351"/>
            <a:ext cx="6254750" cy="4169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141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320E4B-400A-BC59-2822-78BFEABC85CB}"/>
              </a:ext>
            </a:extLst>
          </p:cNvPr>
          <p:cNvSpPr txBox="1"/>
          <p:nvPr/>
        </p:nvSpPr>
        <p:spPr>
          <a:xfrm>
            <a:off x="237067" y="496467"/>
            <a:ext cx="11599333" cy="6127383"/>
          </a:xfrm>
          <a:prstGeom prst="rect">
            <a:avLst/>
          </a:prstGeom>
          <a:noFill/>
        </p:spPr>
        <p:txBody>
          <a:bodyPr wrap="square">
            <a:spAutoFit/>
          </a:bodyPr>
          <a:lstStyle/>
          <a:p>
            <a:pPr>
              <a:lnSpc>
                <a:spcPct val="150000"/>
              </a:lnSpc>
            </a:pPr>
            <a:r>
              <a:rPr lang="en-GB" sz="2400" b="1" kern="0" dirty="0">
                <a:solidFill>
                  <a:srgbClr val="0070C0"/>
                </a:solidFill>
                <a:effectLst/>
                <a:latin typeface="Gill Sans MT" panose="020B0502020104020203" pitchFamily="34" charset="77"/>
                <a:ea typeface="Times New Roman" panose="02020603050405020304" pitchFamily="18" charset="0"/>
                <a:cs typeface="Calibri" panose="020F0502020204030204" pitchFamily="34" charset="0"/>
              </a:rPr>
              <a:t>Flora</a:t>
            </a:r>
            <a:r>
              <a:rPr lang="en-GB" sz="2400" kern="0" dirty="0">
                <a:solidFill>
                  <a:srgbClr val="000000"/>
                </a:solidFill>
                <a:effectLst/>
                <a:latin typeface="Gill Sans MT" panose="020B0502020104020203" pitchFamily="34" charset="77"/>
                <a:ea typeface="Times New Roman" panose="02020603050405020304" pitchFamily="18" charset="0"/>
                <a:cs typeface="Calibri" panose="020F0502020204030204" pitchFamily="34" charset="0"/>
              </a:rPr>
              <a:t> is a productivity app that locks your phone and blocks other apps according to a timer you set. During the time your phone is blocked, you will plant a virtual tree. you can set a joint timer with friends so you can both stay focused and plant trees together. You can also share the progress of your virtual garden and encourage each other to stay motivated. </a:t>
            </a:r>
            <a:br>
              <a:rPr lang="en-GB" sz="2400" kern="0" dirty="0">
                <a:solidFill>
                  <a:srgbClr val="000000"/>
                </a:solidFill>
                <a:effectLst/>
                <a:latin typeface="Gill Sans MT" panose="020B0502020104020203" pitchFamily="34" charset="77"/>
                <a:ea typeface="Times New Roman" panose="02020603050405020304" pitchFamily="18" charset="0"/>
                <a:cs typeface="Calibri" panose="020F0502020204030204" pitchFamily="34" charset="0"/>
              </a:rPr>
            </a:br>
            <a:br>
              <a:rPr lang="en-GB" sz="2400" kern="0" dirty="0">
                <a:solidFill>
                  <a:srgbClr val="000000"/>
                </a:solidFill>
                <a:effectLst/>
                <a:latin typeface="Gill Sans MT" panose="020B0502020104020203" pitchFamily="34" charset="77"/>
                <a:ea typeface="Times New Roman" panose="02020603050405020304" pitchFamily="18" charset="0"/>
                <a:cs typeface="Calibri" panose="020F0502020204030204" pitchFamily="34" charset="0"/>
              </a:rPr>
            </a:br>
            <a:r>
              <a:rPr lang="en-GB" sz="2400" b="1" kern="0" dirty="0" err="1">
                <a:solidFill>
                  <a:srgbClr val="0070C0"/>
                </a:solidFill>
                <a:effectLst/>
                <a:latin typeface="Gill Sans MT" panose="020B0502020104020203" pitchFamily="34" charset="77"/>
                <a:ea typeface="Times New Roman" panose="02020603050405020304" pitchFamily="18" charset="0"/>
                <a:cs typeface="Calibri" panose="020F0502020204030204" pitchFamily="34" charset="0"/>
              </a:rPr>
              <a:t>Memrise</a:t>
            </a:r>
            <a:r>
              <a:rPr lang="en-GB" sz="2400" kern="0" dirty="0">
                <a:solidFill>
                  <a:srgbClr val="000000"/>
                </a:solidFill>
                <a:effectLst/>
                <a:latin typeface="Gill Sans MT" panose="020B0502020104020203" pitchFamily="34" charset="77"/>
                <a:ea typeface="Times New Roman" panose="02020603050405020304" pitchFamily="18" charset="0"/>
                <a:cs typeface="Calibri" panose="020F0502020204030204" pitchFamily="34" charset="0"/>
              </a:rPr>
              <a:t> can be a valuable resource for language learners.  Its focus on vocabulary acquisition, with a spaced repetition system, can help students expand their vocabulary and improve their language skills.</a:t>
            </a:r>
            <a:br>
              <a:rPr lang="en-GB" sz="2400" kern="0" dirty="0">
                <a:solidFill>
                  <a:srgbClr val="000000"/>
                </a:solidFill>
                <a:effectLst/>
                <a:latin typeface="Gill Sans MT" panose="020B0502020104020203" pitchFamily="34" charset="77"/>
                <a:ea typeface="Times New Roman" panose="02020603050405020304" pitchFamily="18" charset="0"/>
                <a:cs typeface="Calibri" panose="020F0502020204030204" pitchFamily="34" charset="0"/>
              </a:rPr>
            </a:br>
            <a:br>
              <a:rPr lang="en-GB" sz="2400" kern="0" dirty="0">
                <a:solidFill>
                  <a:srgbClr val="000000"/>
                </a:solidFill>
                <a:effectLst/>
                <a:latin typeface="Gill Sans MT" panose="020B0502020104020203" pitchFamily="34" charset="77"/>
                <a:ea typeface="Times New Roman" panose="02020603050405020304" pitchFamily="18" charset="0"/>
                <a:cs typeface="Calibri" panose="020F0502020204030204" pitchFamily="34" charset="0"/>
              </a:rPr>
            </a:br>
            <a:r>
              <a:rPr lang="en-GB" sz="2400" b="1" kern="0" dirty="0">
                <a:solidFill>
                  <a:srgbClr val="0070C0"/>
                </a:solidFill>
                <a:effectLst/>
                <a:latin typeface="Gill Sans MT" panose="020B0502020104020203" pitchFamily="34" charset="77"/>
                <a:ea typeface="Times New Roman" panose="02020603050405020304" pitchFamily="18" charset="0"/>
                <a:cs typeface="Calibri" panose="020F0502020204030204" pitchFamily="34" charset="0"/>
              </a:rPr>
              <a:t>Quizlet</a:t>
            </a:r>
            <a:r>
              <a:rPr lang="en-GB" sz="2400" kern="0" dirty="0">
                <a:solidFill>
                  <a:srgbClr val="000000"/>
                </a:solidFill>
                <a:effectLst/>
                <a:latin typeface="Gill Sans MT" panose="020B0502020104020203" pitchFamily="34" charset="77"/>
                <a:ea typeface="Times New Roman" panose="02020603050405020304" pitchFamily="18" charset="0"/>
                <a:cs typeface="Calibri" panose="020F0502020204030204" pitchFamily="34" charset="0"/>
              </a:rPr>
              <a:t> allows you create different sets of flashcards that you can study on repeat and shuffle modes.</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1261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DBC79F-D3B6-DD1D-F11A-C955300E60D4}"/>
              </a:ext>
            </a:extLst>
          </p:cNvPr>
          <p:cNvSpPr txBox="1"/>
          <p:nvPr/>
        </p:nvSpPr>
        <p:spPr>
          <a:xfrm>
            <a:off x="3050381" y="197346"/>
            <a:ext cx="6100762" cy="646331"/>
          </a:xfrm>
          <a:prstGeom prst="rect">
            <a:avLst/>
          </a:prstGeom>
          <a:noFill/>
        </p:spPr>
        <p:txBody>
          <a:bodyPr wrap="square">
            <a:spAutoFit/>
          </a:bodyPr>
          <a:lstStyle/>
          <a:p>
            <a:pPr algn="just"/>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9A1FF54F-A7B7-D377-799C-132E3108E107}"/>
              </a:ext>
            </a:extLst>
          </p:cNvPr>
          <p:cNvSpPr>
            <a:spLocks noGrp="1"/>
          </p:cNvSpPr>
          <p:nvPr>
            <p:ph sz="half" idx="1"/>
          </p:nvPr>
        </p:nvSpPr>
        <p:spPr>
          <a:xfrm>
            <a:off x="338668" y="524933"/>
            <a:ext cx="5515016" cy="5215093"/>
          </a:xfrm>
        </p:spPr>
        <p:txBody>
          <a:bodyPr>
            <a:normAutofit fontScale="92500" lnSpcReduction="10000"/>
          </a:bodyPr>
          <a:lstStyle/>
          <a:p>
            <a:pPr algn="just"/>
            <a:r>
              <a:rPr lang="en-GB" sz="2400" kern="100" dirty="0">
                <a:effectLst/>
                <a:latin typeface="Calibri" panose="020F0502020204030204" pitchFamily="34" charset="0"/>
                <a:ea typeface="Calibri" panose="020F0502020204030204" pitchFamily="34" charset="0"/>
                <a:cs typeface="Calibri" panose="020F0502020204030204" pitchFamily="34" charset="0"/>
              </a:rPr>
              <a:t>Listen without interrupting</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dirty="0">
                <a:effectLst/>
                <a:latin typeface="Calibri" panose="020F0502020204030204" pitchFamily="34" charset="0"/>
                <a:ea typeface="Calibri" panose="020F0502020204030204" pitchFamily="34" charset="0"/>
                <a:cs typeface="Calibri" panose="020F0502020204030204" pitchFamily="34" charset="0"/>
              </a:rPr>
              <a:t>Offer sincere empathy – avoid “at least”</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dirty="0">
                <a:effectLst/>
                <a:latin typeface="Calibri" panose="020F0502020204030204" pitchFamily="34" charset="0"/>
                <a:ea typeface="Calibri" panose="020F0502020204030204" pitchFamily="34" charset="0"/>
                <a:cs typeface="Calibri" panose="020F0502020204030204" pitchFamily="34" charset="0"/>
              </a:rPr>
              <a:t>Validate distress</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dirty="0">
                <a:effectLst/>
                <a:latin typeface="Calibri" panose="020F0502020204030204" pitchFamily="34" charset="0"/>
                <a:ea typeface="Calibri" panose="020F0502020204030204" pitchFamily="34" charset="0"/>
                <a:cs typeface="Calibri" panose="020F0502020204030204" pitchFamily="34" charset="0"/>
              </a:rPr>
              <a:t>Support coping</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dirty="0">
                <a:effectLst/>
                <a:latin typeface="Calibri" panose="020F0502020204030204" pitchFamily="34" charset="0"/>
                <a:ea typeface="Calibri" panose="020F0502020204030204" pitchFamily="34" charset="0"/>
                <a:cs typeface="Calibri" panose="020F0502020204030204" pitchFamily="34" charset="0"/>
              </a:rPr>
              <a:t>“Is there anything I can do that</a:t>
            </a:r>
            <a:r>
              <a:rPr lang="en-GB" sz="2400" kern="100" dirty="0">
                <a:latin typeface="Calibri" panose="020F0502020204030204" pitchFamily="34" charset="0"/>
                <a:ea typeface="Calibri" panose="020F0502020204030204" pitchFamily="34" charset="0"/>
                <a:cs typeface="Times New Roman" panose="02020603050405020304" pitchFamily="18" charset="0"/>
              </a:rPr>
              <a:t> w</a:t>
            </a:r>
            <a:r>
              <a:rPr lang="en-GB" sz="2400" kern="100" dirty="0">
                <a:effectLst/>
                <a:latin typeface="Calibri" panose="020F0502020204030204" pitchFamily="34" charset="0"/>
                <a:ea typeface="Calibri" panose="020F0502020204030204" pitchFamily="34" charset="0"/>
                <a:cs typeface="Calibri" panose="020F0502020204030204" pitchFamily="34" charset="0"/>
              </a:rPr>
              <a:t>ill make this worse?” </a:t>
            </a:r>
          </a:p>
          <a:p>
            <a:pPr algn="just"/>
            <a:r>
              <a:rPr lang="en-GB" sz="2400" kern="100" dirty="0">
                <a:effectLst/>
                <a:latin typeface="Calibri" panose="020F0502020204030204" pitchFamily="34" charset="0"/>
                <a:ea typeface="Calibri" panose="020F0502020204030204" pitchFamily="34" charset="0"/>
                <a:cs typeface="Calibri" panose="020F0502020204030204" pitchFamily="34" charset="0"/>
              </a:rPr>
              <a:t>Express non-dismissive confidence</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dirty="0">
                <a:effectLst/>
                <a:latin typeface="Calibri" panose="020F0502020204030204" pitchFamily="34" charset="0"/>
                <a:ea typeface="Calibri" panose="020F0502020204030204" pitchFamily="34" charset="0"/>
                <a:cs typeface="Calibri" panose="020F0502020204030204" pitchFamily="34" charset="0"/>
              </a:rPr>
              <a:t>“This is tough, and so are you.” or</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dirty="0">
                <a:effectLst/>
                <a:latin typeface="Calibri" panose="020F0502020204030204" pitchFamily="34" charset="0"/>
                <a:ea typeface="Calibri" panose="020F0502020204030204" pitchFamily="34" charset="0"/>
                <a:cs typeface="Calibri" panose="020F0502020204030204" pitchFamily="34" charset="0"/>
              </a:rPr>
              <a:t>“As hard as this feels right now, I</a:t>
            </a:r>
            <a:endParaRPr lang="en-GB"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dirty="0">
                <a:effectLst/>
                <a:latin typeface="Calibri" panose="020F0502020204030204" pitchFamily="34" charset="0"/>
                <a:ea typeface="Calibri" panose="020F0502020204030204" pitchFamily="34" charset="0"/>
                <a:cs typeface="Calibri" panose="020F0502020204030204" pitchFamily="34" charset="0"/>
              </a:rPr>
              <a:t>do think that you’ll get through it.”</a:t>
            </a:r>
          </a:p>
          <a:p>
            <a:pPr algn="just"/>
            <a:r>
              <a:rPr lang="en-GB" sz="2400" kern="100" dirty="0">
                <a:latin typeface="Calibri" panose="020F0502020204030204" pitchFamily="34" charset="0"/>
                <a:cs typeface="Calibri" panose="020F0502020204030204" pitchFamily="34" charset="0"/>
              </a:rPr>
              <a:t>Use PACE: Playful, Accepting, Curious, Empathic</a:t>
            </a:r>
            <a:endParaRPr lang="en-US" sz="2400" dirty="0"/>
          </a:p>
        </p:txBody>
      </p:sp>
      <p:sp>
        <p:nvSpPr>
          <p:cNvPr id="6" name="Content Placeholder 5">
            <a:extLst>
              <a:ext uri="{FF2B5EF4-FFF2-40B4-BE49-F238E27FC236}">
                <a16:creationId xmlns:a16="http://schemas.microsoft.com/office/drawing/2014/main" id="{7A42EF16-9F4D-B857-F2C0-3C796732D10D}"/>
              </a:ext>
            </a:extLst>
          </p:cNvPr>
          <p:cNvSpPr>
            <a:spLocks noGrp="1"/>
          </p:cNvSpPr>
          <p:nvPr>
            <p:ph sz="half" idx="2"/>
          </p:nvPr>
        </p:nvSpPr>
        <p:spPr>
          <a:xfrm>
            <a:off x="6338315" y="524933"/>
            <a:ext cx="5210218" cy="5215094"/>
          </a:xfrm>
        </p:spPr>
        <p:txBody>
          <a:bodyPr>
            <a:normAutofit fontScale="92500" lnSpcReduction="10000"/>
          </a:bodyPr>
          <a:lstStyle/>
          <a:p>
            <a:pPr algn="just"/>
            <a:r>
              <a:rPr lang="en-GB" sz="2400" kern="100">
                <a:effectLst/>
                <a:latin typeface="Calibri" panose="020F0502020204030204" pitchFamily="34" charset="0"/>
                <a:ea typeface="Calibri" panose="020F0502020204030204" pitchFamily="34" charset="0"/>
                <a:cs typeface="Calibri" panose="020F0502020204030204" pitchFamily="34" charset="0"/>
              </a:rPr>
              <a:t>Offer to help problem-solve</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a:effectLst/>
                <a:latin typeface="Calibri" panose="020F0502020204030204" pitchFamily="34" charset="0"/>
                <a:ea typeface="Calibri" panose="020F0502020204030204" pitchFamily="34" charset="0"/>
                <a:cs typeface="Calibri" panose="020F0502020204030204" pitchFamily="34" charset="0"/>
              </a:rPr>
              <a:t>“Do you want my help trying to</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a:effectLst/>
                <a:latin typeface="Calibri" panose="020F0502020204030204" pitchFamily="34" charset="0"/>
                <a:ea typeface="Calibri" panose="020F0502020204030204" pitchFamily="34" charset="0"/>
                <a:cs typeface="Calibri" panose="020F0502020204030204" pitchFamily="34" charset="0"/>
              </a:rPr>
              <a:t>tackle this?” </a:t>
            </a:r>
          </a:p>
          <a:p>
            <a:pPr algn="just"/>
            <a:r>
              <a:rPr lang="en-GB" sz="2400" kern="100">
                <a:effectLst/>
                <a:latin typeface="Calibri" panose="020F0502020204030204" pitchFamily="34" charset="0"/>
                <a:ea typeface="Calibri" panose="020F0502020204030204" pitchFamily="34" charset="0"/>
                <a:cs typeface="Calibri" panose="020F0502020204030204" pitchFamily="34" charset="0"/>
              </a:rPr>
              <a:t>Divide the problem into two lists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a:effectLst/>
                <a:latin typeface="Calibri" panose="020F0502020204030204" pitchFamily="34" charset="0"/>
                <a:ea typeface="Calibri" panose="020F0502020204030204" pitchFamily="34" charset="0"/>
                <a:cs typeface="Calibri" panose="020F0502020204030204" pitchFamily="34" charset="0"/>
              </a:rPr>
              <a:t>Things that can be changed and things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a:effectLst/>
                <a:latin typeface="Calibri" panose="020F0502020204030204" pitchFamily="34" charset="0"/>
                <a:ea typeface="Calibri" panose="020F0502020204030204" pitchFamily="34" charset="0"/>
                <a:cs typeface="Calibri" panose="020F0502020204030204" pitchFamily="34" charset="0"/>
              </a:rPr>
              <a:t>that can’t.</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a:effectLst/>
                <a:latin typeface="Calibri" panose="020F0502020204030204" pitchFamily="34" charset="0"/>
                <a:ea typeface="Calibri" panose="020F0502020204030204" pitchFamily="34" charset="0"/>
                <a:cs typeface="Calibri" panose="020F0502020204030204" pitchFamily="34" charset="0"/>
              </a:rPr>
              <a:t>For the things that can be changed,</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a:effectLst/>
                <a:latin typeface="Calibri" panose="020F0502020204030204" pitchFamily="34" charset="0"/>
                <a:ea typeface="Calibri" panose="020F0502020204030204" pitchFamily="34" charset="0"/>
                <a:cs typeface="Calibri" panose="020F0502020204030204" pitchFamily="34" charset="0"/>
              </a:rPr>
              <a:t>brainstorm possible solutions</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a:effectLst/>
                <a:latin typeface="Calibri" panose="020F0502020204030204" pitchFamily="34" charset="0"/>
                <a:ea typeface="Calibri" panose="020F0502020204030204" pitchFamily="34" charset="0"/>
                <a:cs typeface="Calibri" panose="020F0502020204030204" pitchFamily="34" charset="0"/>
              </a:rPr>
              <a:t>For what cannot be changed,</a:t>
            </a:r>
            <a:endParaRPr lang="en-GB" sz="2400" kern="10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2400" kern="100">
                <a:effectLst/>
                <a:latin typeface="Calibri" panose="020F0502020204030204" pitchFamily="34" charset="0"/>
                <a:ea typeface="Calibri" panose="020F0502020204030204" pitchFamily="34" charset="0"/>
                <a:cs typeface="Calibri" panose="020F0502020204030204" pitchFamily="34" charset="0"/>
              </a:rPr>
              <a:t>support acceptance</a:t>
            </a:r>
            <a:endParaRPr lang="en-US" sz="2400" dirty="0"/>
          </a:p>
        </p:txBody>
      </p:sp>
    </p:spTree>
    <p:extLst>
      <p:ext uri="{BB962C8B-B14F-4D97-AF65-F5344CB8AC3E}">
        <p14:creationId xmlns:p14="http://schemas.microsoft.com/office/powerpoint/2010/main" val="4023347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D5F3-DE4D-5646-686F-6E66EB52358B}"/>
              </a:ext>
            </a:extLst>
          </p:cNvPr>
          <p:cNvSpPr>
            <a:spLocks noGrp="1"/>
          </p:cNvSpPr>
          <p:nvPr>
            <p:ph type="title"/>
          </p:nvPr>
        </p:nvSpPr>
        <p:spPr>
          <a:xfrm>
            <a:off x="640080" y="2681105"/>
            <a:ext cx="3401568" cy="1495794"/>
          </a:xfrm>
          <a:solidFill>
            <a:srgbClr val="FFFFFF"/>
          </a:solidFill>
          <a:ln>
            <a:solidFill>
              <a:srgbClr val="262626"/>
            </a:solidFill>
          </a:ln>
        </p:spPr>
        <p:txBody>
          <a:bodyPr>
            <a:normAutofit/>
          </a:bodyPr>
          <a:lstStyle/>
          <a:p>
            <a:r>
              <a:rPr lang="en-US" sz="3600" dirty="0"/>
              <a:t>Scope of the session</a:t>
            </a:r>
          </a:p>
        </p:txBody>
      </p:sp>
      <p:graphicFrame>
        <p:nvGraphicFramePr>
          <p:cNvPr id="6" name="Content Placeholder 3">
            <a:extLst>
              <a:ext uri="{FF2B5EF4-FFF2-40B4-BE49-F238E27FC236}">
                <a16:creationId xmlns:a16="http://schemas.microsoft.com/office/drawing/2014/main" id="{FC20B7E6-742D-F2EC-B7E5-CF04A97F1E6F}"/>
              </a:ext>
            </a:extLst>
          </p:cNvPr>
          <p:cNvGraphicFramePr>
            <a:graphicFrameLocks noGrp="1"/>
          </p:cNvGraphicFramePr>
          <p:nvPr>
            <p:ph idx="1"/>
            <p:extLst>
              <p:ext uri="{D42A27DB-BD31-4B8C-83A1-F6EECF244321}">
                <p14:modId xmlns:p14="http://schemas.microsoft.com/office/powerpoint/2010/main" val="3057454714"/>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1835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EA9E-9FAA-3A34-FAA8-418771F624E5}"/>
              </a:ext>
            </a:extLst>
          </p:cNvPr>
          <p:cNvSpPr>
            <a:spLocks noGrp="1"/>
          </p:cNvSpPr>
          <p:nvPr>
            <p:ph type="title"/>
          </p:nvPr>
        </p:nvSpPr>
        <p:spPr>
          <a:xfrm>
            <a:off x="364066" y="719752"/>
            <a:ext cx="11463867" cy="1408345"/>
          </a:xfrm>
        </p:spPr>
        <p:txBody>
          <a:bodyPr vert="horz" lIns="182880" tIns="182880" rIns="182880" bIns="182880" rtlCol="0" anchor="ctr">
            <a:noAutofit/>
          </a:bodyPr>
          <a:lstStyle/>
          <a:p>
            <a:r>
              <a:rPr lang="en-US" sz="3600" dirty="0"/>
              <a:t>STRESS – HOW TO HELP TEENAGERS EMBRACE IT</a:t>
            </a:r>
          </a:p>
        </p:txBody>
      </p:sp>
      <p:pic>
        <p:nvPicPr>
          <p:cNvPr id="1026" name="Picture 2" descr="Is being Happy &amp; Stress-free worth feeling uncomfortable for a short time.  – Live Today With Faith">
            <a:extLst>
              <a:ext uri="{FF2B5EF4-FFF2-40B4-BE49-F238E27FC236}">
                <a16:creationId xmlns:a16="http://schemas.microsoft.com/office/drawing/2014/main" id="{9B1424DF-B92C-8B0E-2CE0-D467762D68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71592" y="2638043"/>
            <a:ext cx="6937808" cy="38982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485145-E11B-9EFE-54DE-F9E4FAD289D7}"/>
              </a:ext>
            </a:extLst>
          </p:cNvPr>
          <p:cNvSpPr txBox="1"/>
          <p:nvPr/>
        </p:nvSpPr>
        <p:spPr>
          <a:xfrm>
            <a:off x="803244" y="2638044"/>
            <a:ext cx="3063765" cy="3263206"/>
          </a:xfrm>
          <a:prstGeom prst="rect">
            <a:avLst/>
          </a:prstGeom>
        </p:spPr>
        <p:txBody>
          <a:bodyPr vert="horz" lIns="91440" tIns="45720" rIns="91440" bIns="45720" rtlCol="0">
            <a:normAutofit/>
          </a:bodyPr>
          <a:lstStyle/>
          <a:p>
            <a:pPr indent="-228600" defTabSz="914400">
              <a:spcBef>
                <a:spcPts val="1000"/>
              </a:spcBef>
              <a:buClr>
                <a:schemeClr val="accent2"/>
              </a:buClr>
              <a:buFont typeface="Arial" panose="020B0604020202020204" pitchFamily="34" charset="0"/>
              <a:buChar char="•"/>
            </a:pPr>
            <a:endParaRPr lang="en-US" dirty="0">
              <a:solidFill>
                <a:schemeClr val="tx1">
                  <a:lumMod val="85000"/>
                  <a:lumOff val="15000"/>
                </a:schemeClr>
              </a:solidFill>
            </a:endParaRPr>
          </a:p>
        </p:txBody>
      </p:sp>
      <p:sp>
        <p:nvSpPr>
          <p:cNvPr id="3" name="TextBox 2">
            <a:extLst>
              <a:ext uri="{FF2B5EF4-FFF2-40B4-BE49-F238E27FC236}">
                <a16:creationId xmlns:a16="http://schemas.microsoft.com/office/drawing/2014/main" id="{5ABF3515-4273-7651-38BA-313B8CD520C5}"/>
              </a:ext>
            </a:extLst>
          </p:cNvPr>
          <p:cNvSpPr txBox="1"/>
          <p:nvPr/>
        </p:nvSpPr>
        <p:spPr>
          <a:xfrm>
            <a:off x="169333" y="2638043"/>
            <a:ext cx="4487334" cy="4247317"/>
          </a:xfrm>
          <a:prstGeom prst="rect">
            <a:avLst/>
          </a:prstGeom>
          <a:noFill/>
        </p:spPr>
        <p:txBody>
          <a:bodyPr wrap="square" rtlCol="0">
            <a:spAutoFit/>
          </a:bodyPr>
          <a:lstStyle/>
          <a:p>
            <a:pPr marL="457200" indent="-457200">
              <a:buFont typeface="Arial" panose="020B0604020202020204" pitchFamily="34" charset="0"/>
              <a:buChar char="•"/>
            </a:pPr>
            <a:r>
              <a:rPr lang="en-US" sz="2800" dirty="0"/>
              <a:t>Stress is an inevitable part of exams</a:t>
            </a:r>
          </a:p>
          <a:p>
            <a:endParaRPr lang="en-US" sz="2800" dirty="0"/>
          </a:p>
          <a:p>
            <a:pPr marL="457200" indent="-457200">
              <a:buFont typeface="Arial" panose="020B0604020202020204" pitchFamily="34" charset="0"/>
              <a:buChar char="•"/>
            </a:pPr>
            <a:r>
              <a:rPr lang="en-US" sz="2800" dirty="0"/>
              <a:t>The role of mindset in managing stress</a:t>
            </a:r>
          </a:p>
          <a:p>
            <a:endParaRPr lang="en-US" sz="2800" dirty="0"/>
          </a:p>
          <a:p>
            <a:pPr marL="457200" indent="-457200">
              <a:buFont typeface="Arial" panose="020B0604020202020204" pitchFamily="34" charset="0"/>
              <a:buChar char="•"/>
            </a:pPr>
            <a:r>
              <a:rPr lang="en-US" sz="2800" dirty="0"/>
              <a:t>Learning to be comfortable with being uncomfortable</a:t>
            </a:r>
          </a:p>
          <a:p>
            <a:endParaRPr lang="en-US" dirty="0"/>
          </a:p>
        </p:txBody>
      </p:sp>
    </p:spTree>
    <p:extLst>
      <p:ext uri="{BB962C8B-B14F-4D97-AF65-F5344CB8AC3E}">
        <p14:creationId xmlns:p14="http://schemas.microsoft.com/office/powerpoint/2010/main" val="367483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EA9E-9FAA-3A34-FAA8-418771F624E5}"/>
              </a:ext>
            </a:extLst>
          </p:cNvPr>
          <p:cNvSpPr>
            <a:spLocks noGrp="1"/>
          </p:cNvSpPr>
          <p:nvPr>
            <p:ph type="title"/>
          </p:nvPr>
        </p:nvSpPr>
        <p:spPr>
          <a:xfrm>
            <a:off x="169333" y="956750"/>
            <a:ext cx="11836400" cy="1196662"/>
          </a:xfrm>
        </p:spPr>
        <p:txBody>
          <a:bodyPr vert="horz" lIns="182880" tIns="182880" rIns="182880" bIns="182880" rtlCol="0" anchor="ctr">
            <a:noAutofit/>
          </a:bodyPr>
          <a:lstStyle/>
          <a:p>
            <a:r>
              <a:rPr lang="en-US" sz="3600" dirty="0"/>
              <a:t>ATTACKING ANXIETY – HOW TO EASE CONCERNS</a:t>
            </a:r>
          </a:p>
        </p:txBody>
      </p:sp>
      <p:sp>
        <p:nvSpPr>
          <p:cNvPr id="5" name="TextBox 4">
            <a:extLst>
              <a:ext uri="{FF2B5EF4-FFF2-40B4-BE49-F238E27FC236}">
                <a16:creationId xmlns:a16="http://schemas.microsoft.com/office/drawing/2014/main" id="{EC485145-E11B-9EFE-54DE-F9E4FAD289D7}"/>
              </a:ext>
            </a:extLst>
          </p:cNvPr>
          <p:cNvSpPr txBox="1"/>
          <p:nvPr/>
        </p:nvSpPr>
        <p:spPr>
          <a:xfrm>
            <a:off x="803244" y="2638044"/>
            <a:ext cx="3063765" cy="3263206"/>
          </a:xfrm>
          <a:prstGeom prst="rect">
            <a:avLst/>
          </a:prstGeom>
        </p:spPr>
        <p:txBody>
          <a:bodyPr vert="horz" lIns="91440" tIns="45720" rIns="91440" bIns="45720" rtlCol="0">
            <a:normAutofit/>
          </a:bodyPr>
          <a:lstStyle/>
          <a:p>
            <a:pPr indent="-228600" defTabSz="914400">
              <a:spcBef>
                <a:spcPts val="1000"/>
              </a:spcBef>
              <a:buClr>
                <a:schemeClr val="accent2"/>
              </a:buClr>
              <a:buFont typeface="Arial" panose="020B0604020202020204" pitchFamily="34" charset="0"/>
              <a:buChar char="•"/>
            </a:pPr>
            <a:endParaRPr lang="en-US" dirty="0">
              <a:solidFill>
                <a:schemeClr val="tx1">
                  <a:lumMod val="85000"/>
                  <a:lumOff val="15000"/>
                </a:schemeClr>
              </a:solidFill>
            </a:endParaRPr>
          </a:p>
        </p:txBody>
      </p:sp>
      <p:sp>
        <p:nvSpPr>
          <p:cNvPr id="3" name="TextBox 2">
            <a:extLst>
              <a:ext uri="{FF2B5EF4-FFF2-40B4-BE49-F238E27FC236}">
                <a16:creationId xmlns:a16="http://schemas.microsoft.com/office/drawing/2014/main" id="{5ABF3515-4273-7651-38BA-313B8CD520C5}"/>
              </a:ext>
            </a:extLst>
          </p:cNvPr>
          <p:cNvSpPr txBox="1"/>
          <p:nvPr/>
        </p:nvSpPr>
        <p:spPr>
          <a:xfrm>
            <a:off x="169333" y="2638043"/>
            <a:ext cx="4487334" cy="3816429"/>
          </a:xfrm>
          <a:prstGeom prst="rect">
            <a:avLst/>
          </a:prstGeom>
          <a:noFill/>
        </p:spPr>
        <p:txBody>
          <a:bodyPr wrap="square" rtlCol="0">
            <a:spAutoFit/>
          </a:bodyPr>
          <a:lstStyle/>
          <a:p>
            <a:pPr marL="457200" indent="-457200">
              <a:buFont typeface="Arial" panose="020B0604020202020204" pitchFamily="34" charset="0"/>
              <a:buChar char="•"/>
            </a:pPr>
            <a:r>
              <a:rPr lang="en-US" sz="2800" dirty="0"/>
              <a:t>Supporting teenagers to get out of their own way</a:t>
            </a:r>
          </a:p>
          <a:p>
            <a:endParaRPr lang="en-US" sz="2800" dirty="0"/>
          </a:p>
          <a:p>
            <a:pPr marL="457200" indent="-457200">
              <a:buFont typeface="Arial" panose="020B0604020202020204" pitchFamily="34" charset="0"/>
              <a:buChar char="•"/>
            </a:pPr>
            <a:r>
              <a:rPr lang="en-US" sz="2800" dirty="0"/>
              <a:t>Expressive writing and the practice of values affirmation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Challenging stereotypes</a:t>
            </a:r>
          </a:p>
          <a:p>
            <a:endParaRPr lang="en-US" dirty="0"/>
          </a:p>
        </p:txBody>
      </p:sp>
      <p:pic>
        <p:nvPicPr>
          <p:cNvPr id="3074" name="Picture 2" descr="Get Out Of YOUR Own Way!">
            <a:extLst>
              <a:ext uri="{FF2B5EF4-FFF2-40B4-BE49-F238E27FC236}">
                <a16:creationId xmlns:a16="http://schemas.microsoft.com/office/drawing/2014/main" id="{D2C89A4C-5619-3EAD-1653-43DAFBE8A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6667" y="2638042"/>
            <a:ext cx="6321358" cy="354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41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4C958-C7B9-A206-E895-1793EAE26C1F}"/>
              </a:ext>
            </a:extLst>
          </p:cNvPr>
          <p:cNvSpPr>
            <a:spLocks noGrp="1"/>
          </p:cNvSpPr>
          <p:nvPr>
            <p:ph type="title"/>
          </p:nvPr>
        </p:nvSpPr>
        <p:spPr>
          <a:xfrm>
            <a:off x="457200" y="550794"/>
            <a:ext cx="11277600" cy="1122066"/>
          </a:xfrm>
        </p:spPr>
        <p:txBody>
          <a:bodyPr>
            <a:normAutofit/>
          </a:bodyPr>
          <a:lstStyle/>
          <a:p>
            <a:r>
              <a:rPr lang="en-US" sz="3600" dirty="0"/>
              <a:t>STRATEGIES FOR MANAGING ANXIETY</a:t>
            </a:r>
          </a:p>
        </p:txBody>
      </p:sp>
      <p:graphicFrame>
        <p:nvGraphicFramePr>
          <p:cNvPr id="4" name="Content Placeholder 3">
            <a:extLst>
              <a:ext uri="{FF2B5EF4-FFF2-40B4-BE49-F238E27FC236}">
                <a16:creationId xmlns:a16="http://schemas.microsoft.com/office/drawing/2014/main" id="{78CEAF26-648F-8738-A0C3-7E175EF5B103}"/>
              </a:ext>
            </a:extLst>
          </p:cNvPr>
          <p:cNvGraphicFramePr>
            <a:graphicFrameLocks noGrp="1"/>
          </p:cNvGraphicFramePr>
          <p:nvPr>
            <p:ph idx="1"/>
            <p:extLst>
              <p:ext uri="{D42A27DB-BD31-4B8C-83A1-F6EECF244321}">
                <p14:modId xmlns:p14="http://schemas.microsoft.com/office/powerpoint/2010/main" val="442485473"/>
              </p:ext>
            </p:extLst>
          </p:nvPr>
        </p:nvGraphicFramePr>
        <p:xfrm>
          <a:off x="0" y="1879600"/>
          <a:ext cx="12192000" cy="3866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2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EA9E-9FAA-3A34-FAA8-418771F624E5}"/>
              </a:ext>
            </a:extLst>
          </p:cNvPr>
          <p:cNvSpPr>
            <a:spLocks noGrp="1"/>
          </p:cNvSpPr>
          <p:nvPr>
            <p:ph type="title"/>
          </p:nvPr>
        </p:nvSpPr>
        <p:spPr>
          <a:xfrm>
            <a:off x="313265" y="4894269"/>
            <a:ext cx="11565467" cy="1134402"/>
          </a:xfrm>
          <a:solidFill>
            <a:schemeClr val="bg1">
              <a:lumMod val="75000"/>
            </a:schemeClr>
          </a:solidFill>
        </p:spPr>
        <p:txBody>
          <a:bodyPr vert="horz" lIns="182880" tIns="182880" rIns="182880" bIns="182880" rtlCol="0" anchor="ctr" anchorCtr="1">
            <a:noAutofit/>
          </a:bodyPr>
          <a:lstStyle/>
          <a:p>
            <a:r>
              <a:rPr lang="en-US" sz="3600" dirty="0"/>
              <a:t>STRATEGIES TO HELP TEENAGERS REGAIN EMOTIONAL CONTROL</a:t>
            </a:r>
          </a:p>
        </p:txBody>
      </p:sp>
      <p:pic>
        <p:nvPicPr>
          <p:cNvPr id="4" name="Picture 12" descr="Therapy Cartoon # 5110 - ANDERTOONS">
            <a:extLst>
              <a:ext uri="{FF2B5EF4-FFF2-40B4-BE49-F238E27FC236}">
                <a16:creationId xmlns:a16="http://schemas.microsoft.com/office/drawing/2014/main" id="{FF2E23A1-3999-124D-2D21-5792CE4F0A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2800" y="272064"/>
            <a:ext cx="8026399" cy="44947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485145-E11B-9EFE-54DE-F9E4FAD289D7}"/>
              </a:ext>
            </a:extLst>
          </p:cNvPr>
          <p:cNvSpPr txBox="1"/>
          <p:nvPr/>
        </p:nvSpPr>
        <p:spPr>
          <a:xfrm>
            <a:off x="803244" y="2638044"/>
            <a:ext cx="3063765" cy="3263206"/>
          </a:xfrm>
          <a:prstGeom prst="rect">
            <a:avLst/>
          </a:prstGeom>
        </p:spPr>
        <p:txBody>
          <a:bodyPr vert="horz" lIns="91440" tIns="45720" rIns="91440" bIns="45720" rtlCol="0">
            <a:normAutofit/>
          </a:bodyPr>
          <a:lstStyle/>
          <a:p>
            <a:pPr indent="-228600" defTabSz="914400">
              <a:spcBef>
                <a:spcPts val="1000"/>
              </a:spcBef>
              <a:buClr>
                <a:schemeClr val="accent2"/>
              </a:buClr>
              <a:buFont typeface="Arial" panose="020B0604020202020204" pitchFamily="34" charset="0"/>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92395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27E4EEE-0EB8-DA89-777F-98D33DCF31AB}"/>
              </a:ext>
            </a:extLst>
          </p:cNvPr>
          <p:cNvSpPr txBox="1"/>
          <p:nvPr/>
        </p:nvSpPr>
        <p:spPr>
          <a:xfrm>
            <a:off x="609600" y="1089898"/>
            <a:ext cx="6096000" cy="5970865"/>
          </a:xfrm>
          <a:prstGeom prst="rect">
            <a:avLst/>
          </a:prstGeom>
          <a:noFill/>
        </p:spPr>
        <p:txBody>
          <a:bodyPr wrap="square">
            <a:spAutoFit/>
          </a:bodyPr>
          <a:lstStyle/>
          <a:p>
            <a:pPr marL="285750" indent="-285750">
              <a:buFont typeface="Arial" panose="020B0604020202020204" pitchFamily="34" charset="0"/>
              <a:buChar char="•"/>
            </a:pPr>
            <a:r>
              <a:rPr lang="en-US" sz="2800" dirty="0" err="1"/>
              <a:t>Normalise</a:t>
            </a:r>
            <a:r>
              <a:rPr lang="en-US" sz="2800" dirty="0"/>
              <a:t> the full range of emotions</a:t>
            </a:r>
          </a:p>
          <a:p>
            <a:endParaRPr lang="en-US" sz="2800" dirty="0"/>
          </a:p>
          <a:p>
            <a:pPr marL="285750" indent="-285750">
              <a:buFont typeface="Arial" panose="020B0604020202020204" pitchFamily="34" charset="0"/>
              <a:buChar char="•"/>
            </a:pPr>
            <a:r>
              <a:rPr lang="en-US" sz="2800" dirty="0"/>
              <a:t>Mental health is not about feeling good</a:t>
            </a:r>
          </a:p>
          <a:p>
            <a:endParaRPr lang="en-US" sz="2800" dirty="0"/>
          </a:p>
          <a:p>
            <a:pPr marL="285750" indent="-285750">
              <a:buFont typeface="Arial" panose="020B0604020202020204" pitchFamily="34" charset="0"/>
              <a:buChar char="•"/>
            </a:pPr>
            <a:r>
              <a:rPr lang="en-US" sz="2800" dirty="0"/>
              <a:t>Distraction is your friend </a:t>
            </a:r>
          </a:p>
          <a:p>
            <a:endParaRPr lang="en-US" sz="2800" dirty="0"/>
          </a:p>
          <a:p>
            <a:pPr marL="285750" indent="-285750">
              <a:buFont typeface="Arial" panose="020B0604020202020204" pitchFamily="34" charset="0"/>
              <a:buChar char="•"/>
            </a:pPr>
            <a:r>
              <a:rPr lang="en-US" sz="2800" dirty="0"/>
              <a:t>Worry Time can help</a:t>
            </a:r>
          </a:p>
          <a:p>
            <a:endParaRPr lang="en-US" sz="2800" dirty="0"/>
          </a:p>
          <a:p>
            <a:pPr marL="285750" indent="-285750">
              <a:buFont typeface="Arial" panose="020B0604020202020204" pitchFamily="34" charset="0"/>
              <a:buChar char="•"/>
            </a:pPr>
            <a:r>
              <a:rPr lang="en-US" sz="2800" dirty="0"/>
              <a:t>Tiny treats make a big difference</a:t>
            </a:r>
          </a:p>
          <a:p>
            <a:endParaRPr lang="en-US" sz="2800" dirty="0"/>
          </a:p>
          <a:p>
            <a:endParaRPr lang="en-US" sz="2800" dirty="0"/>
          </a:p>
          <a:p>
            <a:endParaRPr lang="en-US" sz="2800" dirty="0"/>
          </a:p>
          <a:p>
            <a:endParaRPr lang="en-US" sz="2800" dirty="0"/>
          </a:p>
          <a:p>
            <a:endParaRPr lang="en-US" dirty="0"/>
          </a:p>
        </p:txBody>
      </p:sp>
      <p:pic>
        <p:nvPicPr>
          <p:cNvPr id="8196" name="Picture 4" descr="Materials Used in Roller Coasters">
            <a:extLst>
              <a:ext uri="{FF2B5EF4-FFF2-40B4-BE49-F238E27FC236}">
                <a16:creationId xmlns:a16="http://schemas.microsoft.com/office/drawing/2014/main" id="{CBFDFF5A-849C-771D-8CB1-B78DAA56DE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65609"/>
            <a:ext cx="5403721" cy="3615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56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9" name="Rectangle 9228">
            <a:extLst>
              <a:ext uri="{FF2B5EF4-FFF2-40B4-BE49-F238E27FC236}">
                <a16:creationId xmlns:a16="http://schemas.microsoft.com/office/drawing/2014/main" id="{19B2EB12-332C-4DCC-9746-30DD4690F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31" name="Group 9230">
            <a:extLst>
              <a:ext uri="{FF2B5EF4-FFF2-40B4-BE49-F238E27FC236}">
                <a16:creationId xmlns:a16="http://schemas.microsoft.com/office/drawing/2014/main" id="{AFD40B55-BABB-4B33-ADD3-0C23404306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590550"/>
            <a:ext cx="5480792" cy="2739376"/>
            <a:chOff x="7807230" y="2012810"/>
            <a:chExt cx="3251252" cy="3459865"/>
          </a:xfrm>
        </p:grpSpPr>
        <p:sp>
          <p:nvSpPr>
            <p:cNvPr id="9232" name="Rectangle 9231">
              <a:extLst>
                <a:ext uri="{FF2B5EF4-FFF2-40B4-BE49-F238E27FC236}">
                  <a16:creationId xmlns:a16="http://schemas.microsoft.com/office/drawing/2014/main" id="{C324E181-0B87-4B75-A5EC-6A4B1BD1B6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3" name="Rectangle 9232">
              <a:extLst>
                <a:ext uri="{FF2B5EF4-FFF2-40B4-BE49-F238E27FC236}">
                  <a16:creationId xmlns:a16="http://schemas.microsoft.com/office/drawing/2014/main" id="{577211FB-84C1-4B06-AF95-F83D0394DC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218" name="Picture 2" descr="Just Breathe Images – Browse 18,544 Stock Photos, Vectors, and Video |  Adobe Stock">
            <a:extLst>
              <a:ext uri="{FF2B5EF4-FFF2-40B4-BE49-F238E27FC236}">
                <a16:creationId xmlns:a16="http://schemas.microsoft.com/office/drawing/2014/main" id="{39137D5E-8FC3-9CFE-6681-A0083B42C51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1134" y="1188027"/>
            <a:ext cx="5148072" cy="1544421"/>
          </a:xfrm>
          <a:prstGeom prst="rect">
            <a:avLst/>
          </a:prstGeom>
          <a:noFill/>
          <a:extLst>
            <a:ext uri="{909E8E84-426E-40DD-AFC4-6F175D3DCCD1}">
              <a14:hiddenFill xmlns:a14="http://schemas.microsoft.com/office/drawing/2010/main">
                <a:solidFill>
                  <a:srgbClr val="FFFFFF"/>
                </a:solidFill>
              </a14:hiddenFill>
            </a:ext>
          </a:extLst>
        </p:spPr>
      </p:pic>
      <p:grpSp>
        <p:nvGrpSpPr>
          <p:cNvPr id="9235" name="Group 9234">
            <a:extLst>
              <a:ext uri="{FF2B5EF4-FFF2-40B4-BE49-F238E27FC236}">
                <a16:creationId xmlns:a16="http://schemas.microsoft.com/office/drawing/2014/main" id="{E616EDA1-F722-4C6A-AD2F-E487C7EBE6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4774" y="3544708"/>
            <a:ext cx="2651760" cy="2739376"/>
            <a:chOff x="7807230" y="2012810"/>
            <a:chExt cx="3251252" cy="3459865"/>
          </a:xfrm>
        </p:grpSpPr>
        <p:sp>
          <p:nvSpPr>
            <p:cNvPr id="9236" name="Rectangle 9235">
              <a:extLst>
                <a:ext uri="{FF2B5EF4-FFF2-40B4-BE49-F238E27FC236}">
                  <a16:creationId xmlns:a16="http://schemas.microsoft.com/office/drawing/2014/main" id="{2B994A57-EDEF-4F7C-9FF3-8A46664686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37" name="Rectangle 9236">
              <a:extLst>
                <a:ext uri="{FF2B5EF4-FFF2-40B4-BE49-F238E27FC236}">
                  <a16:creationId xmlns:a16="http://schemas.microsoft.com/office/drawing/2014/main" id="{C0D45935-877E-4620-9F00-69FFC601B3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9222" name="Picture 6" descr="5 Finger Tracing Breathing Exercise, Calming Techniques, Hand Breathing  Grounding Technique, Mindfulness Anxiety Coping Skills, Calm Corner - Etsy  UK">
            <a:extLst>
              <a:ext uri="{FF2B5EF4-FFF2-40B4-BE49-F238E27FC236}">
                <a16:creationId xmlns:a16="http://schemas.microsoft.com/office/drawing/2014/main" id="{D8F1B6C5-7140-9512-F7AD-7084CA0C7B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97" t="6640" r="22838" b="6320"/>
          <a:stretch/>
        </p:blipFill>
        <p:spPr bwMode="auto">
          <a:xfrm>
            <a:off x="947789" y="3716532"/>
            <a:ext cx="1825730" cy="2395728"/>
          </a:xfrm>
          <a:prstGeom prst="rect">
            <a:avLst/>
          </a:prstGeom>
          <a:noFill/>
          <a:extLst>
            <a:ext uri="{909E8E84-426E-40DD-AFC4-6F175D3DCCD1}">
              <a14:hiddenFill xmlns:a14="http://schemas.microsoft.com/office/drawing/2010/main">
                <a:solidFill>
                  <a:srgbClr val="FFFFFF"/>
                </a:solidFill>
              </a14:hiddenFill>
            </a:ext>
          </a:extLst>
        </p:spPr>
      </p:pic>
      <p:grpSp>
        <p:nvGrpSpPr>
          <p:cNvPr id="9239" name="Group 9238">
            <a:extLst>
              <a:ext uri="{FF2B5EF4-FFF2-40B4-BE49-F238E27FC236}">
                <a16:creationId xmlns:a16="http://schemas.microsoft.com/office/drawing/2014/main" id="{718BCC2B-0684-4382-A2D3-C9ADC77687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5270" y="3544708"/>
            <a:ext cx="2651760" cy="2739376"/>
            <a:chOff x="7807230" y="2012810"/>
            <a:chExt cx="3251252" cy="3459865"/>
          </a:xfrm>
        </p:grpSpPr>
        <p:sp>
          <p:nvSpPr>
            <p:cNvPr id="9240" name="Rectangle 9239">
              <a:extLst>
                <a:ext uri="{FF2B5EF4-FFF2-40B4-BE49-F238E27FC236}">
                  <a16:creationId xmlns:a16="http://schemas.microsoft.com/office/drawing/2014/main" id="{F67BE271-7CC8-493E-ACC7-330B8DAE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1" name="Rectangle 9240">
              <a:extLst>
                <a:ext uri="{FF2B5EF4-FFF2-40B4-BE49-F238E27FC236}">
                  <a16:creationId xmlns:a16="http://schemas.microsoft.com/office/drawing/2014/main" id="{B416E226-9BF3-4654-A708-DDC3A062CF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9224" name="Picture 8" descr="JustBreathe &gt; Breathing Into Nature And Why it Matters">
            <a:extLst>
              <a:ext uri="{FF2B5EF4-FFF2-40B4-BE49-F238E27FC236}">
                <a16:creationId xmlns:a16="http://schemas.microsoft.com/office/drawing/2014/main" id="{AE208959-09BA-D447-63BC-F1DF67988E2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49862" y="4226373"/>
            <a:ext cx="2322576" cy="1376046"/>
          </a:xfrm>
          <a:prstGeom prst="rect">
            <a:avLst/>
          </a:prstGeom>
          <a:noFill/>
          <a:extLst>
            <a:ext uri="{909E8E84-426E-40DD-AFC4-6F175D3DCCD1}">
              <a14:hiddenFill xmlns:a14="http://schemas.microsoft.com/office/drawing/2010/main">
                <a:solidFill>
                  <a:srgbClr val="FFFFFF"/>
                </a:solidFill>
              </a14:hiddenFill>
            </a:ext>
          </a:extLst>
        </p:spPr>
      </p:pic>
      <p:grpSp>
        <p:nvGrpSpPr>
          <p:cNvPr id="9243" name="Group 9242">
            <a:extLst>
              <a:ext uri="{FF2B5EF4-FFF2-40B4-BE49-F238E27FC236}">
                <a16:creationId xmlns:a16="http://schemas.microsoft.com/office/drawing/2014/main" id="{B5D0BDB0-2E17-4D86-BEE1-1A1817E046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06100" y="583417"/>
            <a:ext cx="5451125" cy="5700667"/>
            <a:chOff x="7807230" y="2012810"/>
            <a:chExt cx="3251252" cy="3459865"/>
          </a:xfrm>
        </p:grpSpPr>
        <p:sp>
          <p:nvSpPr>
            <p:cNvPr id="9244" name="Rectangle 9243">
              <a:extLst>
                <a:ext uri="{FF2B5EF4-FFF2-40B4-BE49-F238E27FC236}">
                  <a16:creationId xmlns:a16="http://schemas.microsoft.com/office/drawing/2014/main" id="{07A4205F-B9AE-4B05-9BDE-05C46ED38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45" name="Rectangle 9244">
              <a:extLst>
                <a:ext uri="{FF2B5EF4-FFF2-40B4-BE49-F238E27FC236}">
                  <a16:creationId xmlns:a16="http://schemas.microsoft.com/office/drawing/2014/main" id="{7B833BEF-B243-4FC2-967F-3C9C2085A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Picture 4" descr="Image result for grounding techniques">
            <a:extLst>
              <a:ext uri="{FF2B5EF4-FFF2-40B4-BE49-F238E27FC236}">
                <a16:creationId xmlns:a16="http://schemas.microsoft.com/office/drawing/2014/main" id="{203011B8-35A2-6312-E33D-912881C93BB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869050" y="763702"/>
            <a:ext cx="4125224" cy="5340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698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4" name="Picture 4" descr="The Anxiety Sisters' Survival Guide: How You Can Become More Hopeful,  Connected, and Happy: Amazon.co.uk: Sarachek, Maggie, Greenberg, Abbe:  9781529383225: Books">
            <a:extLst>
              <a:ext uri="{FF2B5EF4-FFF2-40B4-BE49-F238E27FC236}">
                <a16:creationId xmlns:a16="http://schemas.microsoft.com/office/drawing/2014/main" id="{548CC6DB-7F94-72FB-6D7F-A46244EC0B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47" t="3361" r="3185" b="9275"/>
          <a:stretch/>
        </p:blipFill>
        <p:spPr bwMode="auto">
          <a:xfrm>
            <a:off x="6658662" y="1200014"/>
            <a:ext cx="4713376" cy="44579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leep Quotes | Rest well. | Good night sleep well, Sleep quotes, Sleep  better quotes">
            <a:extLst>
              <a:ext uri="{FF2B5EF4-FFF2-40B4-BE49-F238E27FC236}">
                <a16:creationId xmlns:a16="http://schemas.microsoft.com/office/drawing/2014/main" id="{813A7217-B6F1-549E-ADBD-674D3C9410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
          <a:stretch/>
        </p:blipFill>
        <p:spPr bwMode="auto">
          <a:xfrm>
            <a:off x="469553" y="897105"/>
            <a:ext cx="5063787" cy="506378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15805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{A928D009-20BB-C44F-833C-BFDB5DD8B4BA}tf10001120</Template>
  <TotalTime>698</TotalTime>
  <Words>491</Words>
  <Application>Microsoft Macintosh PowerPoint</Application>
  <PresentationFormat>Widescreen</PresentationFormat>
  <Paragraphs>95</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Aharoni</vt:lpstr>
      <vt:lpstr>Arial</vt:lpstr>
      <vt:lpstr>Calibri</vt:lpstr>
      <vt:lpstr>Gill Sans MT</vt:lpstr>
      <vt:lpstr>Parcel</vt:lpstr>
      <vt:lpstr>PowerPoint Presentation</vt:lpstr>
      <vt:lpstr>Scope of the session</vt:lpstr>
      <vt:lpstr>STRESS – HOW TO HELP TEENAGERS EMBRACE IT</vt:lpstr>
      <vt:lpstr>ATTACKING ANXIETY – HOW TO EASE CONCERNS</vt:lpstr>
      <vt:lpstr>STRATEGIES FOR MANAGING ANXIETY</vt:lpstr>
      <vt:lpstr>STRATEGIES TO HELP TEENAGERS REGAIN EMOTIONAL CONTROL</vt:lpstr>
      <vt:lpstr>PowerPoint Presentation</vt:lpstr>
      <vt:lpstr>PowerPoint Presentation</vt:lpstr>
      <vt:lpstr>PowerPoint Presentation</vt:lpstr>
      <vt:lpstr>Procrastination</vt:lpstr>
      <vt:lpstr>PowerPoint Presentation</vt:lpstr>
      <vt:lpstr>PowerPoint Presentation</vt:lpstr>
      <vt:lpstr>perfectionism</vt:lpstr>
      <vt:lpstr>Managing results day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Difficult</dc:title>
  <dc:creator>Sophia Davison</dc:creator>
  <cp:lastModifiedBy>Paul Davison</cp:lastModifiedBy>
  <cp:revision>53</cp:revision>
  <dcterms:created xsi:type="dcterms:W3CDTF">2023-09-21T14:01:00Z</dcterms:created>
  <dcterms:modified xsi:type="dcterms:W3CDTF">2024-01-25T16:06:07Z</dcterms:modified>
</cp:coreProperties>
</file>