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sldIdLst>
    <p:sldId id="271" r:id="rId5"/>
    <p:sldId id="287" r:id="rId6"/>
    <p:sldId id="278" r:id="rId7"/>
    <p:sldId id="277" r:id="rId8"/>
    <p:sldId id="356" r:id="rId9"/>
    <p:sldId id="338" r:id="rId10"/>
    <p:sldId id="357" r:id="rId11"/>
    <p:sldId id="353" r:id="rId12"/>
    <p:sldId id="359" r:id="rId13"/>
    <p:sldId id="348" r:id="rId14"/>
    <p:sldId id="347" r:id="rId15"/>
    <p:sldId id="341" r:id="rId16"/>
    <p:sldId id="350" r:id="rId17"/>
    <p:sldId id="352" r:id="rId18"/>
    <p:sldId id="340" r:id="rId19"/>
    <p:sldId id="351" r:id="rId20"/>
    <p:sldId id="358" r:id="rId21"/>
    <p:sldId id="343" r:id="rId22"/>
    <p:sldId id="354" r:id="rId23"/>
    <p:sldId id="355" r:id="rId24"/>
    <p:sldId id="360" r:id="rId25"/>
    <p:sldId id="269" r:id="rId2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9F6F3"/>
    <a:srgbClr val="1A1716"/>
    <a:srgbClr val="E53B16"/>
    <a:srgbClr val="DD231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2E826A-8210-40BA-B0D8-67F7E294BBBE}" v="3" dt="2023-12-13T14:31:22.5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00"/>
    <p:restoredTop sz="93994"/>
  </p:normalViewPr>
  <p:slideViewPr>
    <p:cSldViewPr snapToGrid="0" snapToObjects="1">
      <p:cViewPr varScale="1">
        <p:scale>
          <a:sx n="107" d="100"/>
          <a:sy n="107" d="100"/>
        </p:scale>
        <p:origin x="2022"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2710FB-10FD-D345-AF48-33F9FB4BD1B3}"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05D232B6-9EB8-884C-9960-8C6C22454964}">
      <dgm:prSet phldrT="[Text]" custT="1"/>
      <dgm:spPr>
        <a:solidFill>
          <a:schemeClr val="tx2"/>
        </a:solidFill>
      </dgm:spPr>
      <dgm:t>
        <a:bodyPr/>
        <a:lstStyle/>
        <a:p>
          <a:pPr>
            <a:buClr>
              <a:schemeClr val="tx1"/>
            </a:buClr>
            <a:buFont typeface="Arial" panose="020B0604020202020204" pitchFamily="34" charset="0"/>
            <a:buChar char="•"/>
          </a:pPr>
          <a:r>
            <a:rPr lang="en-US" sz="1800" b="0" dirty="0">
              <a:solidFill>
                <a:schemeClr val="bg1"/>
              </a:solidFill>
            </a:rPr>
            <a:t>Anxiety is a feeling of unease, such as worry or fear, that can be mild or severe. </a:t>
          </a:r>
        </a:p>
      </dgm:t>
    </dgm:pt>
    <dgm:pt modelId="{71268A69-94AD-0045-B042-B0CB67EADDE7}" type="parTrans" cxnId="{5CA49BAB-9EB7-E349-80A7-088104517713}">
      <dgm:prSet/>
      <dgm:spPr/>
      <dgm:t>
        <a:bodyPr/>
        <a:lstStyle/>
        <a:p>
          <a:endParaRPr lang="en-US"/>
        </a:p>
      </dgm:t>
    </dgm:pt>
    <dgm:pt modelId="{A0F04855-B663-A94C-9F83-A11BEF79E53F}" type="sibTrans" cxnId="{5CA49BAB-9EB7-E349-80A7-088104517713}">
      <dgm:prSet/>
      <dgm:spPr/>
      <dgm:t>
        <a:bodyPr/>
        <a:lstStyle/>
        <a:p>
          <a:endParaRPr lang="en-US"/>
        </a:p>
      </dgm:t>
    </dgm:pt>
    <dgm:pt modelId="{D5661021-5685-D147-A7E1-7FAD40DB355A}">
      <dgm:prSet phldrT="[Text]" custT="1"/>
      <dgm:spPr>
        <a:solidFill>
          <a:schemeClr val="tx2"/>
        </a:solidFill>
      </dgm:spPr>
      <dgm:t>
        <a:bodyPr/>
        <a:lstStyle/>
        <a:p>
          <a:pPr>
            <a:buClr>
              <a:schemeClr val="tx1"/>
            </a:buClr>
            <a:buFont typeface="Arial" panose="020B0604020202020204" pitchFamily="34" charset="0"/>
            <a:buChar char="•"/>
          </a:pPr>
          <a:endParaRPr lang="en-US" sz="1800" b="1" u="sng" dirty="0"/>
        </a:p>
        <a:p>
          <a:pPr>
            <a:buClr>
              <a:schemeClr val="tx1"/>
            </a:buClr>
            <a:buFont typeface="Arial" panose="020B0604020202020204" pitchFamily="34" charset="0"/>
            <a:buChar char="•"/>
          </a:pPr>
          <a:r>
            <a:rPr lang="en-US" sz="1800" b="0" u="sng" dirty="0"/>
            <a:t>Everyone</a:t>
          </a:r>
          <a:r>
            <a:rPr lang="en-US" sz="1800" b="0" dirty="0"/>
            <a:t> has feelings of anxiety at some point in their life.</a:t>
          </a:r>
        </a:p>
        <a:p>
          <a:pPr>
            <a:buClr>
              <a:schemeClr val="tx1"/>
            </a:buClr>
            <a:buFont typeface="Arial" panose="020B0604020202020204" pitchFamily="34" charset="0"/>
            <a:buChar char="•"/>
          </a:pPr>
          <a:endParaRPr lang="en-US" sz="1800" dirty="0"/>
        </a:p>
      </dgm:t>
    </dgm:pt>
    <dgm:pt modelId="{5FBD8605-525D-8442-8149-4A465DDF5E70}" type="parTrans" cxnId="{6B09A279-32BD-714A-83AF-039DADBD9D2C}">
      <dgm:prSet/>
      <dgm:spPr/>
      <dgm:t>
        <a:bodyPr/>
        <a:lstStyle/>
        <a:p>
          <a:endParaRPr lang="en-US"/>
        </a:p>
      </dgm:t>
    </dgm:pt>
    <dgm:pt modelId="{5E8CCF5F-E167-CD4E-AF54-47A5CBF3CC40}" type="sibTrans" cxnId="{6B09A279-32BD-714A-83AF-039DADBD9D2C}">
      <dgm:prSet/>
      <dgm:spPr/>
      <dgm:t>
        <a:bodyPr/>
        <a:lstStyle/>
        <a:p>
          <a:endParaRPr lang="en-US"/>
        </a:p>
      </dgm:t>
    </dgm:pt>
    <dgm:pt modelId="{7A8CB6E9-0078-6F4D-9758-1B18ABF6A14E}">
      <dgm:prSet phldrT="[Text]" custT="1"/>
      <dgm:spPr>
        <a:solidFill>
          <a:schemeClr val="tx2"/>
        </a:solidFill>
      </dgm:spPr>
      <dgm:t>
        <a:bodyPr/>
        <a:lstStyle/>
        <a:p>
          <a:pPr>
            <a:buClr>
              <a:schemeClr val="tx1"/>
            </a:buClr>
            <a:buFont typeface="Arial" panose="020B0604020202020204" pitchFamily="34" charset="0"/>
            <a:buChar char="•"/>
          </a:pPr>
          <a:endParaRPr lang="en-GB" sz="1800" b="1" dirty="0"/>
        </a:p>
        <a:p>
          <a:pPr>
            <a:buClr>
              <a:schemeClr val="tx1"/>
            </a:buClr>
            <a:buFont typeface="Arial" panose="020B0604020202020204" pitchFamily="34" charset="0"/>
            <a:buChar char="•"/>
          </a:pPr>
          <a:r>
            <a:rPr lang="en-GB" sz="1800" b="0" dirty="0"/>
            <a:t>It can spur us on, help us stay alert, make us aware of risks and motivate us to solve problems.</a:t>
          </a:r>
        </a:p>
        <a:p>
          <a:pPr>
            <a:buClr>
              <a:schemeClr val="tx1"/>
            </a:buClr>
            <a:buFont typeface="Arial" panose="020B0604020202020204" pitchFamily="34" charset="0"/>
            <a:buChar char="•"/>
          </a:pPr>
          <a:endParaRPr lang="en-US" sz="1800" dirty="0"/>
        </a:p>
      </dgm:t>
    </dgm:pt>
    <dgm:pt modelId="{CC7C7D8D-6448-0641-AC7E-EE1A4449F139}" type="parTrans" cxnId="{A5C02839-5700-DA4B-BFBF-E8DC1559BFB1}">
      <dgm:prSet/>
      <dgm:spPr/>
      <dgm:t>
        <a:bodyPr/>
        <a:lstStyle/>
        <a:p>
          <a:endParaRPr lang="en-US"/>
        </a:p>
      </dgm:t>
    </dgm:pt>
    <dgm:pt modelId="{70D32D85-B665-B341-A6E4-CD4E0DD09CFC}" type="sibTrans" cxnId="{A5C02839-5700-DA4B-BFBF-E8DC1559BFB1}">
      <dgm:prSet/>
      <dgm:spPr/>
      <dgm:t>
        <a:bodyPr/>
        <a:lstStyle/>
        <a:p>
          <a:endParaRPr lang="en-US"/>
        </a:p>
      </dgm:t>
    </dgm:pt>
    <dgm:pt modelId="{A65B3A2F-CCA4-2D4D-ACF8-9FA2793D97CC}">
      <dgm:prSet/>
      <dgm:spPr>
        <a:solidFill>
          <a:schemeClr val="tx2"/>
        </a:solidFill>
      </dgm:spPr>
      <dgm:t>
        <a:bodyPr/>
        <a:lstStyle/>
        <a:p>
          <a:r>
            <a:rPr lang="en-GB" dirty="0"/>
            <a:t>Repeated exposure to what we fear weakens anxiety, whilst building resources and resilience. </a:t>
          </a:r>
        </a:p>
      </dgm:t>
    </dgm:pt>
    <dgm:pt modelId="{78F8ABE4-9DC9-B346-B1CF-7F59733483BA}" type="parTrans" cxnId="{278CD358-9E86-AF44-9EDD-813FA2EB5E6C}">
      <dgm:prSet/>
      <dgm:spPr/>
      <dgm:t>
        <a:bodyPr/>
        <a:lstStyle/>
        <a:p>
          <a:endParaRPr lang="en-US"/>
        </a:p>
      </dgm:t>
    </dgm:pt>
    <dgm:pt modelId="{D8CBF0C9-9CB7-DF48-8E20-5C7E1F566985}" type="sibTrans" cxnId="{278CD358-9E86-AF44-9EDD-813FA2EB5E6C}">
      <dgm:prSet/>
      <dgm:spPr/>
      <dgm:t>
        <a:bodyPr/>
        <a:lstStyle/>
        <a:p>
          <a:endParaRPr lang="en-US"/>
        </a:p>
      </dgm:t>
    </dgm:pt>
    <dgm:pt modelId="{49E88B1A-7BF9-5D49-96C1-1B185DC74FFB}" type="pres">
      <dgm:prSet presAssocID="{BF2710FB-10FD-D345-AF48-33F9FB4BD1B3}" presName="Name0" presStyleCnt="0">
        <dgm:presLayoutVars>
          <dgm:chMax val="7"/>
          <dgm:chPref val="7"/>
          <dgm:dir/>
        </dgm:presLayoutVars>
      </dgm:prSet>
      <dgm:spPr/>
    </dgm:pt>
    <dgm:pt modelId="{45F3AED9-94EE-5945-A42B-4FA608705144}" type="pres">
      <dgm:prSet presAssocID="{BF2710FB-10FD-D345-AF48-33F9FB4BD1B3}" presName="Name1" presStyleCnt="0"/>
      <dgm:spPr/>
    </dgm:pt>
    <dgm:pt modelId="{2F1E0445-3F4D-BA43-B890-50E7C16DFE70}" type="pres">
      <dgm:prSet presAssocID="{BF2710FB-10FD-D345-AF48-33F9FB4BD1B3}" presName="cycle" presStyleCnt="0"/>
      <dgm:spPr/>
    </dgm:pt>
    <dgm:pt modelId="{F165C1B9-F7D6-D94B-BC7A-DC850903CD6B}" type="pres">
      <dgm:prSet presAssocID="{BF2710FB-10FD-D345-AF48-33F9FB4BD1B3}" presName="srcNode" presStyleLbl="node1" presStyleIdx="0" presStyleCnt="4"/>
      <dgm:spPr/>
    </dgm:pt>
    <dgm:pt modelId="{F92B12B8-2AE2-C448-9A3B-B2EB4ADEA124}" type="pres">
      <dgm:prSet presAssocID="{BF2710FB-10FD-D345-AF48-33F9FB4BD1B3}" presName="conn" presStyleLbl="parChTrans1D2" presStyleIdx="0" presStyleCnt="1"/>
      <dgm:spPr/>
    </dgm:pt>
    <dgm:pt modelId="{E30D5E45-2140-214C-8B75-EA8622B870A9}" type="pres">
      <dgm:prSet presAssocID="{BF2710FB-10FD-D345-AF48-33F9FB4BD1B3}" presName="extraNode" presStyleLbl="node1" presStyleIdx="0" presStyleCnt="4"/>
      <dgm:spPr/>
    </dgm:pt>
    <dgm:pt modelId="{2D0A7EB5-DEDF-C54F-8CBE-0F6F56EDC23E}" type="pres">
      <dgm:prSet presAssocID="{BF2710FB-10FD-D345-AF48-33F9FB4BD1B3}" presName="dstNode" presStyleLbl="node1" presStyleIdx="0" presStyleCnt="4"/>
      <dgm:spPr/>
    </dgm:pt>
    <dgm:pt modelId="{18FD9859-6B14-A044-9D0E-B9B9F1DF7745}" type="pres">
      <dgm:prSet presAssocID="{05D232B6-9EB8-884C-9960-8C6C22454964}" presName="text_1" presStyleLbl="node1" presStyleIdx="0" presStyleCnt="4">
        <dgm:presLayoutVars>
          <dgm:bulletEnabled val="1"/>
        </dgm:presLayoutVars>
      </dgm:prSet>
      <dgm:spPr/>
    </dgm:pt>
    <dgm:pt modelId="{008A3106-EB6E-6148-8BD8-35B3DFCB98B3}" type="pres">
      <dgm:prSet presAssocID="{05D232B6-9EB8-884C-9960-8C6C22454964}" presName="accent_1" presStyleCnt="0"/>
      <dgm:spPr/>
    </dgm:pt>
    <dgm:pt modelId="{49E60953-C27F-B947-8942-B20A4042531B}" type="pres">
      <dgm:prSet presAssocID="{05D232B6-9EB8-884C-9960-8C6C22454964}" presName="accentRepeatNode" presStyleLbl="solidFgAcc1" presStyleIdx="0" presStyleCnt="4"/>
      <dgm:spPr/>
    </dgm:pt>
    <dgm:pt modelId="{DB65C81A-D4D5-FF47-A60C-A47D26310094}" type="pres">
      <dgm:prSet presAssocID="{D5661021-5685-D147-A7E1-7FAD40DB355A}" presName="text_2" presStyleLbl="node1" presStyleIdx="1" presStyleCnt="4">
        <dgm:presLayoutVars>
          <dgm:bulletEnabled val="1"/>
        </dgm:presLayoutVars>
      </dgm:prSet>
      <dgm:spPr/>
    </dgm:pt>
    <dgm:pt modelId="{8049B124-9456-2648-9A9D-E8B952704A8B}" type="pres">
      <dgm:prSet presAssocID="{D5661021-5685-D147-A7E1-7FAD40DB355A}" presName="accent_2" presStyleCnt="0"/>
      <dgm:spPr/>
    </dgm:pt>
    <dgm:pt modelId="{2FF3A05F-DFBA-5B40-8676-20469FFE643F}" type="pres">
      <dgm:prSet presAssocID="{D5661021-5685-D147-A7E1-7FAD40DB355A}" presName="accentRepeatNode" presStyleLbl="solidFgAcc1" presStyleIdx="1" presStyleCnt="4"/>
      <dgm:spPr/>
    </dgm:pt>
    <dgm:pt modelId="{355C91C7-0749-DF4F-9A35-D2C5DE7DD1DD}" type="pres">
      <dgm:prSet presAssocID="{7A8CB6E9-0078-6F4D-9758-1B18ABF6A14E}" presName="text_3" presStyleLbl="node1" presStyleIdx="2" presStyleCnt="4" custLinFactNeighborX="1021" custLinFactNeighborY="-469">
        <dgm:presLayoutVars>
          <dgm:bulletEnabled val="1"/>
        </dgm:presLayoutVars>
      </dgm:prSet>
      <dgm:spPr/>
    </dgm:pt>
    <dgm:pt modelId="{9AD941DF-B1AF-AB4D-AE3A-0C6DE284DE03}" type="pres">
      <dgm:prSet presAssocID="{7A8CB6E9-0078-6F4D-9758-1B18ABF6A14E}" presName="accent_3" presStyleCnt="0"/>
      <dgm:spPr/>
    </dgm:pt>
    <dgm:pt modelId="{462D05CC-41DA-7C4A-A976-609200DD8E7E}" type="pres">
      <dgm:prSet presAssocID="{7A8CB6E9-0078-6F4D-9758-1B18ABF6A14E}" presName="accentRepeatNode" presStyleLbl="solidFgAcc1" presStyleIdx="2" presStyleCnt="4"/>
      <dgm:spPr/>
    </dgm:pt>
    <dgm:pt modelId="{80975595-604D-E044-8C27-1B8B30F728F3}" type="pres">
      <dgm:prSet presAssocID="{A65B3A2F-CCA4-2D4D-ACF8-9FA2793D97CC}" presName="text_4" presStyleLbl="node1" presStyleIdx="3" presStyleCnt="4">
        <dgm:presLayoutVars>
          <dgm:bulletEnabled val="1"/>
        </dgm:presLayoutVars>
      </dgm:prSet>
      <dgm:spPr/>
    </dgm:pt>
    <dgm:pt modelId="{EF2EE473-9C54-C84B-99CD-DBB773E06030}" type="pres">
      <dgm:prSet presAssocID="{A65B3A2F-CCA4-2D4D-ACF8-9FA2793D97CC}" presName="accent_4" presStyleCnt="0"/>
      <dgm:spPr/>
    </dgm:pt>
    <dgm:pt modelId="{E73FDCED-931F-2D41-A92E-73807810895D}" type="pres">
      <dgm:prSet presAssocID="{A65B3A2F-CCA4-2D4D-ACF8-9FA2793D97CC}" presName="accentRepeatNode" presStyleLbl="solidFgAcc1" presStyleIdx="3" presStyleCnt="4"/>
      <dgm:spPr/>
    </dgm:pt>
  </dgm:ptLst>
  <dgm:cxnLst>
    <dgm:cxn modelId="{5F6E7011-979A-D545-A9FA-E6248EEA9B2D}" type="presOf" srcId="{D5661021-5685-D147-A7E1-7FAD40DB355A}" destId="{DB65C81A-D4D5-FF47-A60C-A47D26310094}" srcOrd="0" destOrd="0" presId="urn:microsoft.com/office/officeart/2008/layout/VerticalCurvedList"/>
    <dgm:cxn modelId="{D2EC1128-6584-774E-B9DA-A2BE0150B53A}" type="presOf" srcId="{BF2710FB-10FD-D345-AF48-33F9FB4BD1B3}" destId="{49E88B1A-7BF9-5D49-96C1-1B185DC74FFB}" srcOrd="0" destOrd="0" presId="urn:microsoft.com/office/officeart/2008/layout/VerticalCurvedList"/>
    <dgm:cxn modelId="{44B2C138-B999-1046-A124-60BC033F7320}" type="presOf" srcId="{A65B3A2F-CCA4-2D4D-ACF8-9FA2793D97CC}" destId="{80975595-604D-E044-8C27-1B8B30F728F3}" srcOrd="0" destOrd="0" presId="urn:microsoft.com/office/officeart/2008/layout/VerticalCurvedList"/>
    <dgm:cxn modelId="{A5C02839-5700-DA4B-BFBF-E8DC1559BFB1}" srcId="{BF2710FB-10FD-D345-AF48-33F9FB4BD1B3}" destId="{7A8CB6E9-0078-6F4D-9758-1B18ABF6A14E}" srcOrd="2" destOrd="0" parTransId="{CC7C7D8D-6448-0641-AC7E-EE1A4449F139}" sibTransId="{70D32D85-B665-B341-A6E4-CD4E0DD09CFC}"/>
    <dgm:cxn modelId="{85787B58-3A67-BD4D-9438-8B31FBD3895D}" type="presOf" srcId="{05D232B6-9EB8-884C-9960-8C6C22454964}" destId="{18FD9859-6B14-A044-9D0E-B9B9F1DF7745}" srcOrd="0" destOrd="0" presId="urn:microsoft.com/office/officeart/2008/layout/VerticalCurvedList"/>
    <dgm:cxn modelId="{278CD358-9E86-AF44-9EDD-813FA2EB5E6C}" srcId="{BF2710FB-10FD-D345-AF48-33F9FB4BD1B3}" destId="{A65B3A2F-CCA4-2D4D-ACF8-9FA2793D97CC}" srcOrd="3" destOrd="0" parTransId="{78F8ABE4-9DC9-B346-B1CF-7F59733483BA}" sibTransId="{D8CBF0C9-9CB7-DF48-8E20-5C7E1F566985}"/>
    <dgm:cxn modelId="{6B09A279-32BD-714A-83AF-039DADBD9D2C}" srcId="{BF2710FB-10FD-D345-AF48-33F9FB4BD1B3}" destId="{D5661021-5685-D147-A7E1-7FAD40DB355A}" srcOrd="1" destOrd="0" parTransId="{5FBD8605-525D-8442-8149-4A465DDF5E70}" sibTransId="{5E8CCF5F-E167-CD4E-AF54-47A5CBF3CC40}"/>
    <dgm:cxn modelId="{9999F395-1FE8-BC43-B8D7-831BA9093E1B}" type="presOf" srcId="{7A8CB6E9-0078-6F4D-9758-1B18ABF6A14E}" destId="{355C91C7-0749-DF4F-9A35-D2C5DE7DD1DD}" srcOrd="0" destOrd="0" presId="urn:microsoft.com/office/officeart/2008/layout/VerticalCurvedList"/>
    <dgm:cxn modelId="{5CA49BAB-9EB7-E349-80A7-088104517713}" srcId="{BF2710FB-10FD-D345-AF48-33F9FB4BD1B3}" destId="{05D232B6-9EB8-884C-9960-8C6C22454964}" srcOrd="0" destOrd="0" parTransId="{71268A69-94AD-0045-B042-B0CB67EADDE7}" sibTransId="{A0F04855-B663-A94C-9F83-A11BEF79E53F}"/>
    <dgm:cxn modelId="{A66D97B3-C284-F449-A9DD-681B5E7B541B}" type="presOf" srcId="{A0F04855-B663-A94C-9F83-A11BEF79E53F}" destId="{F92B12B8-2AE2-C448-9A3B-B2EB4ADEA124}" srcOrd="0" destOrd="0" presId="urn:microsoft.com/office/officeart/2008/layout/VerticalCurvedList"/>
    <dgm:cxn modelId="{A71AE768-7A10-F948-B92D-11CE5B0053A0}" type="presParOf" srcId="{49E88B1A-7BF9-5D49-96C1-1B185DC74FFB}" destId="{45F3AED9-94EE-5945-A42B-4FA608705144}" srcOrd="0" destOrd="0" presId="urn:microsoft.com/office/officeart/2008/layout/VerticalCurvedList"/>
    <dgm:cxn modelId="{CE8E9616-0A07-704F-A210-E61796A30258}" type="presParOf" srcId="{45F3AED9-94EE-5945-A42B-4FA608705144}" destId="{2F1E0445-3F4D-BA43-B890-50E7C16DFE70}" srcOrd="0" destOrd="0" presId="urn:microsoft.com/office/officeart/2008/layout/VerticalCurvedList"/>
    <dgm:cxn modelId="{35A95E66-8E22-8C41-B563-8895E8D07297}" type="presParOf" srcId="{2F1E0445-3F4D-BA43-B890-50E7C16DFE70}" destId="{F165C1B9-F7D6-D94B-BC7A-DC850903CD6B}" srcOrd="0" destOrd="0" presId="urn:microsoft.com/office/officeart/2008/layout/VerticalCurvedList"/>
    <dgm:cxn modelId="{A4E917B2-B32B-3C48-8E5F-6137A8D524E4}" type="presParOf" srcId="{2F1E0445-3F4D-BA43-B890-50E7C16DFE70}" destId="{F92B12B8-2AE2-C448-9A3B-B2EB4ADEA124}" srcOrd="1" destOrd="0" presId="urn:microsoft.com/office/officeart/2008/layout/VerticalCurvedList"/>
    <dgm:cxn modelId="{DAC4BBE4-70C9-FE4D-885F-F58966789506}" type="presParOf" srcId="{2F1E0445-3F4D-BA43-B890-50E7C16DFE70}" destId="{E30D5E45-2140-214C-8B75-EA8622B870A9}" srcOrd="2" destOrd="0" presId="urn:microsoft.com/office/officeart/2008/layout/VerticalCurvedList"/>
    <dgm:cxn modelId="{3966B7D4-BE58-B94B-AA3A-A333C790BDF8}" type="presParOf" srcId="{2F1E0445-3F4D-BA43-B890-50E7C16DFE70}" destId="{2D0A7EB5-DEDF-C54F-8CBE-0F6F56EDC23E}" srcOrd="3" destOrd="0" presId="urn:microsoft.com/office/officeart/2008/layout/VerticalCurvedList"/>
    <dgm:cxn modelId="{765BC45E-0DAC-EF4E-9DD1-5C4FAC9CE135}" type="presParOf" srcId="{45F3AED9-94EE-5945-A42B-4FA608705144}" destId="{18FD9859-6B14-A044-9D0E-B9B9F1DF7745}" srcOrd="1" destOrd="0" presId="urn:microsoft.com/office/officeart/2008/layout/VerticalCurvedList"/>
    <dgm:cxn modelId="{205444A8-2C4C-9642-84E6-D5C548B72BA9}" type="presParOf" srcId="{45F3AED9-94EE-5945-A42B-4FA608705144}" destId="{008A3106-EB6E-6148-8BD8-35B3DFCB98B3}" srcOrd="2" destOrd="0" presId="urn:microsoft.com/office/officeart/2008/layout/VerticalCurvedList"/>
    <dgm:cxn modelId="{7F21FF84-01C3-0744-B7C5-647057126B35}" type="presParOf" srcId="{008A3106-EB6E-6148-8BD8-35B3DFCB98B3}" destId="{49E60953-C27F-B947-8942-B20A4042531B}" srcOrd="0" destOrd="0" presId="urn:microsoft.com/office/officeart/2008/layout/VerticalCurvedList"/>
    <dgm:cxn modelId="{6AC007DF-2460-A541-A2AB-44420A7941AF}" type="presParOf" srcId="{45F3AED9-94EE-5945-A42B-4FA608705144}" destId="{DB65C81A-D4D5-FF47-A60C-A47D26310094}" srcOrd="3" destOrd="0" presId="urn:microsoft.com/office/officeart/2008/layout/VerticalCurvedList"/>
    <dgm:cxn modelId="{39CD4173-4C83-4440-A180-91B3AF41822F}" type="presParOf" srcId="{45F3AED9-94EE-5945-A42B-4FA608705144}" destId="{8049B124-9456-2648-9A9D-E8B952704A8B}" srcOrd="4" destOrd="0" presId="urn:microsoft.com/office/officeart/2008/layout/VerticalCurvedList"/>
    <dgm:cxn modelId="{174E4557-4AFB-F44B-A0B7-2FA27A878783}" type="presParOf" srcId="{8049B124-9456-2648-9A9D-E8B952704A8B}" destId="{2FF3A05F-DFBA-5B40-8676-20469FFE643F}" srcOrd="0" destOrd="0" presId="urn:microsoft.com/office/officeart/2008/layout/VerticalCurvedList"/>
    <dgm:cxn modelId="{D61788DA-8F28-804C-A1C6-4A4C5399AC2E}" type="presParOf" srcId="{45F3AED9-94EE-5945-A42B-4FA608705144}" destId="{355C91C7-0749-DF4F-9A35-D2C5DE7DD1DD}" srcOrd="5" destOrd="0" presId="urn:microsoft.com/office/officeart/2008/layout/VerticalCurvedList"/>
    <dgm:cxn modelId="{3047E611-2459-5442-A830-1210624DC8E7}" type="presParOf" srcId="{45F3AED9-94EE-5945-A42B-4FA608705144}" destId="{9AD941DF-B1AF-AB4D-AE3A-0C6DE284DE03}" srcOrd="6" destOrd="0" presId="urn:microsoft.com/office/officeart/2008/layout/VerticalCurvedList"/>
    <dgm:cxn modelId="{7866D98B-46A5-A844-B843-515CB0071DAA}" type="presParOf" srcId="{9AD941DF-B1AF-AB4D-AE3A-0C6DE284DE03}" destId="{462D05CC-41DA-7C4A-A976-609200DD8E7E}" srcOrd="0" destOrd="0" presId="urn:microsoft.com/office/officeart/2008/layout/VerticalCurvedList"/>
    <dgm:cxn modelId="{C341E638-4C09-5C44-919B-F9EA504ABB41}" type="presParOf" srcId="{45F3AED9-94EE-5945-A42B-4FA608705144}" destId="{80975595-604D-E044-8C27-1B8B30F728F3}" srcOrd="7" destOrd="0" presId="urn:microsoft.com/office/officeart/2008/layout/VerticalCurvedList"/>
    <dgm:cxn modelId="{D3354F06-4087-324C-96D7-64EC9681105B}" type="presParOf" srcId="{45F3AED9-94EE-5945-A42B-4FA608705144}" destId="{EF2EE473-9C54-C84B-99CD-DBB773E06030}" srcOrd="8" destOrd="0" presId="urn:microsoft.com/office/officeart/2008/layout/VerticalCurvedList"/>
    <dgm:cxn modelId="{CD96172A-B5DE-8B43-81F3-159CC3CFF27C}" type="presParOf" srcId="{EF2EE473-9C54-C84B-99CD-DBB773E06030}" destId="{E73FDCED-931F-2D41-A92E-73807810895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E6171A-5FCE-004C-99F1-B516D83A3DC7}"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C9CDC844-7006-2B45-AB23-B2F276E32E8F}">
      <dgm:prSet phldrT="[Text]"/>
      <dgm:spPr>
        <a:solidFill>
          <a:schemeClr val="tx2"/>
        </a:solidFill>
      </dgm:spPr>
      <dgm:t>
        <a:bodyPr/>
        <a:lstStyle/>
        <a:p>
          <a:pPr>
            <a:buClr>
              <a:schemeClr val="tx1"/>
            </a:buClr>
            <a:buFont typeface="Arial" panose="020B0604020202020204" pitchFamily="34" charset="0"/>
            <a:buChar char="•"/>
          </a:pPr>
          <a:r>
            <a:rPr lang="en-US" dirty="0"/>
            <a:t>Let your kids take risks</a:t>
          </a:r>
        </a:p>
      </dgm:t>
    </dgm:pt>
    <dgm:pt modelId="{698796C6-5FE0-1840-8216-AA8486FB2B00}" type="parTrans" cxnId="{47F4D6A5-26AF-AB44-8039-DA535A19EB48}">
      <dgm:prSet/>
      <dgm:spPr/>
      <dgm:t>
        <a:bodyPr/>
        <a:lstStyle/>
        <a:p>
          <a:endParaRPr lang="en-US"/>
        </a:p>
      </dgm:t>
    </dgm:pt>
    <dgm:pt modelId="{D189DA28-BBBB-2541-8321-C76C671FAA6C}" type="sibTrans" cxnId="{47F4D6A5-26AF-AB44-8039-DA535A19EB48}">
      <dgm:prSet/>
      <dgm:spPr/>
      <dgm:t>
        <a:bodyPr/>
        <a:lstStyle/>
        <a:p>
          <a:endParaRPr lang="en-US"/>
        </a:p>
      </dgm:t>
    </dgm:pt>
    <dgm:pt modelId="{5D4DFC95-44E5-A147-BC48-9A228C402D7C}">
      <dgm:prSet phldrT="[Text]"/>
      <dgm:spPr>
        <a:solidFill>
          <a:schemeClr val="tx2"/>
        </a:solidFill>
      </dgm:spPr>
      <dgm:t>
        <a:bodyPr/>
        <a:lstStyle/>
        <a:p>
          <a:pPr>
            <a:buClr>
              <a:schemeClr val="tx1"/>
            </a:buClr>
            <a:buFont typeface="Arial" panose="020B0604020202020204" pitchFamily="34" charset="0"/>
            <a:buChar char="•"/>
          </a:pPr>
          <a:r>
            <a:rPr lang="en-US" dirty="0"/>
            <a:t>Pay attention to your own reactivity, how much is about you and your fears, not theirs?</a:t>
          </a:r>
        </a:p>
      </dgm:t>
    </dgm:pt>
    <dgm:pt modelId="{2A43D510-5F1A-F641-85C6-E973603A1B00}" type="parTrans" cxnId="{9262D0B1-D552-CF44-9EBF-7D2234DFB779}">
      <dgm:prSet/>
      <dgm:spPr/>
      <dgm:t>
        <a:bodyPr/>
        <a:lstStyle/>
        <a:p>
          <a:endParaRPr lang="en-US"/>
        </a:p>
      </dgm:t>
    </dgm:pt>
    <dgm:pt modelId="{11FA1C0B-5954-9B44-965A-E2056438B1C5}" type="sibTrans" cxnId="{9262D0B1-D552-CF44-9EBF-7D2234DFB779}">
      <dgm:prSet/>
      <dgm:spPr/>
      <dgm:t>
        <a:bodyPr/>
        <a:lstStyle/>
        <a:p>
          <a:endParaRPr lang="en-US"/>
        </a:p>
      </dgm:t>
    </dgm:pt>
    <dgm:pt modelId="{A15C7D72-D01F-9D4E-849F-6D4F1680EB21}">
      <dgm:prSet custT="1"/>
      <dgm:spPr>
        <a:solidFill>
          <a:schemeClr val="tx2"/>
        </a:solidFill>
      </dgm:spPr>
      <dgm:t>
        <a:bodyPr/>
        <a:lstStyle/>
        <a:p>
          <a:r>
            <a:rPr lang="en-US" sz="1800" dirty="0"/>
            <a:t>Let your kids make mistakes so they can learn how to manage these situations and develop coping skills</a:t>
          </a:r>
        </a:p>
      </dgm:t>
    </dgm:pt>
    <dgm:pt modelId="{003B677C-7C53-1E43-8B5A-1DBF21FDC1BE}" type="parTrans" cxnId="{B51007E1-3E42-2C4B-BC26-BCCFA67F6060}">
      <dgm:prSet/>
      <dgm:spPr/>
      <dgm:t>
        <a:bodyPr/>
        <a:lstStyle/>
        <a:p>
          <a:endParaRPr lang="en-US"/>
        </a:p>
      </dgm:t>
    </dgm:pt>
    <dgm:pt modelId="{E17B306A-7980-4147-96A9-32CC4CBA5ECA}" type="sibTrans" cxnId="{B51007E1-3E42-2C4B-BC26-BCCFA67F6060}">
      <dgm:prSet/>
      <dgm:spPr/>
      <dgm:t>
        <a:bodyPr/>
        <a:lstStyle/>
        <a:p>
          <a:endParaRPr lang="en-US"/>
        </a:p>
      </dgm:t>
    </dgm:pt>
    <dgm:pt modelId="{E4FF827E-10D9-B549-950C-F09F856094A1}">
      <dgm:prSet custT="1"/>
      <dgm:spPr>
        <a:solidFill>
          <a:schemeClr val="tx2"/>
        </a:solidFill>
      </dgm:spPr>
      <dgm:t>
        <a:bodyPr/>
        <a:lstStyle/>
        <a:p>
          <a:r>
            <a:rPr lang="en-US" sz="1800" dirty="0"/>
            <a:t>Be helpful by assisting your child to manage their own situation, BUT have child solve it themselves so they learn</a:t>
          </a:r>
        </a:p>
      </dgm:t>
    </dgm:pt>
    <dgm:pt modelId="{CEFDB49F-D129-4C45-A44E-825F7E6D0EAF}" type="parTrans" cxnId="{49904F93-96F3-CA49-AA54-4EF178D02DA5}">
      <dgm:prSet/>
      <dgm:spPr/>
      <dgm:t>
        <a:bodyPr/>
        <a:lstStyle/>
        <a:p>
          <a:endParaRPr lang="en-US"/>
        </a:p>
      </dgm:t>
    </dgm:pt>
    <dgm:pt modelId="{3E8B39AF-E819-7745-8CB3-4258A4612F81}" type="sibTrans" cxnId="{49904F93-96F3-CA49-AA54-4EF178D02DA5}">
      <dgm:prSet/>
      <dgm:spPr/>
      <dgm:t>
        <a:bodyPr/>
        <a:lstStyle/>
        <a:p>
          <a:endParaRPr lang="en-US"/>
        </a:p>
      </dgm:t>
    </dgm:pt>
    <dgm:pt modelId="{2F66AA72-9258-1E42-8551-7932F21270F9}">
      <dgm:prSet/>
      <dgm:spPr>
        <a:solidFill>
          <a:schemeClr val="tx2"/>
        </a:solidFill>
      </dgm:spPr>
      <dgm:t>
        <a:bodyPr/>
        <a:lstStyle/>
        <a:p>
          <a:r>
            <a:rPr lang="en-GB" dirty="0">
              <a:solidFill>
                <a:schemeClr val="bg1"/>
              </a:solidFill>
              <a:latin typeface="+mn-lt"/>
            </a:rPr>
            <a:t>They just need to be listened to, to feel felt and understood </a:t>
          </a:r>
        </a:p>
      </dgm:t>
    </dgm:pt>
    <dgm:pt modelId="{DDD23E36-0EBD-E548-A213-36A3849300E6}" type="parTrans" cxnId="{D171092E-FB9A-7E46-8336-C1600F19E0B6}">
      <dgm:prSet/>
      <dgm:spPr/>
      <dgm:t>
        <a:bodyPr/>
        <a:lstStyle/>
        <a:p>
          <a:endParaRPr lang="en-US"/>
        </a:p>
      </dgm:t>
    </dgm:pt>
    <dgm:pt modelId="{E51F4CEE-C38D-C944-AE7D-E022504B9974}" type="sibTrans" cxnId="{D171092E-FB9A-7E46-8336-C1600F19E0B6}">
      <dgm:prSet/>
      <dgm:spPr/>
      <dgm:t>
        <a:bodyPr/>
        <a:lstStyle/>
        <a:p>
          <a:endParaRPr lang="en-US"/>
        </a:p>
      </dgm:t>
    </dgm:pt>
    <dgm:pt modelId="{969DE25C-62B2-4947-AEE4-78199A29DF3A}">
      <dgm:prSet/>
      <dgm:spPr>
        <a:solidFill>
          <a:schemeClr val="tx2"/>
        </a:solidFill>
      </dgm:spPr>
      <dgm:t>
        <a:bodyPr/>
        <a:lstStyle/>
        <a:p>
          <a:r>
            <a:rPr lang="en-GB" dirty="0">
              <a:solidFill>
                <a:schemeClr val="bg1"/>
              </a:solidFill>
              <a:latin typeface="+mn-lt"/>
            </a:rPr>
            <a:t>Being able to hold them in their emotional distress without trying to fix</a:t>
          </a:r>
        </a:p>
      </dgm:t>
    </dgm:pt>
    <dgm:pt modelId="{7156518E-9C6F-2F4D-9455-D2774DC8AF89}" type="parTrans" cxnId="{CB90F626-7955-5E45-B235-9AC96D30F1AF}">
      <dgm:prSet/>
      <dgm:spPr/>
      <dgm:t>
        <a:bodyPr/>
        <a:lstStyle/>
        <a:p>
          <a:endParaRPr lang="en-US"/>
        </a:p>
      </dgm:t>
    </dgm:pt>
    <dgm:pt modelId="{CC33F77A-1C92-FC4D-AC47-FE3B60997B23}" type="sibTrans" cxnId="{CB90F626-7955-5E45-B235-9AC96D30F1AF}">
      <dgm:prSet/>
      <dgm:spPr/>
      <dgm:t>
        <a:bodyPr/>
        <a:lstStyle/>
        <a:p>
          <a:endParaRPr lang="en-US"/>
        </a:p>
      </dgm:t>
    </dgm:pt>
    <dgm:pt modelId="{FE5ECBBD-41B8-7E4B-9272-ECC94006AE6F}" type="pres">
      <dgm:prSet presAssocID="{F3E6171A-5FCE-004C-99F1-B516D83A3DC7}" presName="Name0" presStyleCnt="0">
        <dgm:presLayoutVars>
          <dgm:chMax val="7"/>
          <dgm:chPref val="7"/>
          <dgm:dir/>
        </dgm:presLayoutVars>
      </dgm:prSet>
      <dgm:spPr/>
    </dgm:pt>
    <dgm:pt modelId="{63D4829C-B260-434A-8699-C229C0B1F490}" type="pres">
      <dgm:prSet presAssocID="{F3E6171A-5FCE-004C-99F1-B516D83A3DC7}" presName="Name1" presStyleCnt="0"/>
      <dgm:spPr/>
    </dgm:pt>
    <dgm:pt modelId="{101D861D-C02D-AD4B-8F7A-343B75F5C973}" type="pres">
      <dgm:prSet presAssocID="{F3E6171A-5FCE-004C-99F1-B516D83A3DC7}" presName="cycle" presStyleCnt="0"/>
      <dgm:spPr/>
    </dgm:pt>
    <dgm:pt modelId="{16927EF9-8808-3F4D-B641-B210E8F88A2E}" type="pres">
      <dgm:prSet presAssocID="{F3E6171A-5FCE-004C-99F1-B516D83A3DC7}" presName="srcNode" presStyleLbl="node1" presStyleIdx="0" presStyleCnt="6"/>
      <dgm:spPr/>
    </dgm:pt>
    <dgm:pt modelId="{1BD26E8A-07F5-E648-82B4-7989E56D30EF}" type="pres">
      <dgm:prSet presAssocID="{F3E6171A-5FCE-004C-99F1-B516D83A3DC7}" presName="conn" presStyleLbl="parChTrans1D2" presStyleIdx="0" presStyleCnt="1"/>
      <dgm:spPr/>
    </dgm:pt>
    <dgm:pt modelId="{0BC012BA-3A36-0E46-98DC-CCEF12E72CFF}" type="pres">
      <dgm:prSet presAssocID="{F3E6171A-5FCE-004C-99F1-B516D83A3DC7}" presName="extraNode" presStyleLbl="node1" presStyleIdx="0" presStyleCnt="6"/>
      <dgm:spPr/>
    </dgm:pt>
    <dgm:pt modelId="{0EB6BCEE-477B-484B-AE10-E3574CE20896}" type="pres">
      <dgm:prSet presAssocID="{F3E6171A-5FCE-004C-99F1-B516D83A3DC7}" presName="dstNode" presStyleLbl="node1" presStyleIdx="0" presStyleCnt="6"/>
      <dgm:spPr/>
    </dgm:pt>
    <dgm:pt modelId="{9290E70C-6C67-704B-9844-64FD26973215}" type="pres">
      <dgm:prSet presAssocID="{A15C7D72-D01F-9D4E-849F-6D4F1680EB21}" presName="text_1" presStyleLbl="node1" presStyleIdx="0" presStyleCnt="6">
        <dgm:presLayoutVars>
          <dgm:bulletEnabled val="1"/>
        </dgm:presLayoutVars>
      </dgm:prSet>
      <dgm:spPr/>
    </dgm:pt>
    <dgm:pt modelId="{A04F673E-57D3-364A-8805-BBD227F8649C}" type="pres">
      <dgm:prSet presAssocID="{A15C7D72-D01F-9D4E-849F-6D4F1680EB21}" presName="accent_1" presStyleCnt="0"/>
      <dgm:spPr/>
    </dgm:pt>
    <dgm:pt modelId="{20F8D238-B688-8643-91E0-E6D9D4530931}" type="pres">
      <dgm:prSet presAssocID="{A15C7D72-D01F-9D4E-849F-6D4F1680EB21}" presName="accentRepeatNode" presStyleLbl="solidFgAcc1" presStyleIdx="0" presStyleCnt="6"/>
      <dgm:spPr/>
    </dgm:pt>
    <dgm:pt modelId="{6A3C72BB-85F0-F44F-9DF7-26E47A6FA556}" type="pres">
      <dgm:prSet presAssocID="{E4FF827E-10D9-B549-950C-F09F856094A1}" presName="text_2" presStyleLbl="node1" presStyleIdx="1" presStyleCnt="6" custScaleY="150027">
        <dgm:presLayoutVars>
          <dgm:bulletEnabled val="1"/>
        </dgm:presLayoutVars>
      </dgm:prSet>
      <dgm:spPr/>
    </dgm:pt>
    <dgm:pt modelId="{1B447299-F1DD-224F-8FA7-DA36CB524F74}" type="pres">
      <dgm:prSet presAssocID="{E4FF827E-10D9-B549-950C-F09F856094A1}" presName="accent_2" presStyleCnt="0"/>
      <dgm:spPr/>
    </dgm:pt>
    <dgm:pt modelId="{E69D145F-6F8E-E840-AC4F-2109240C342D}" type="pres">
      <dgm:prSet presAssocID="{E4FF827E-10D9-B549-950C-F09F856094A1}" presName="accentRepeatNode" presStyleLbl="solidFgAcc1" presStyleIdx="1" presStyleCnt="6"/>
      <dgm:spPr/>
    </dgm:pt>
    <dgm:pt modelId="{C2A293FE-2417-0449-B599-583452F942D4}" type="pres">
      <dgm:prSet presAssocID="{C9CDC844-7006-2B45-AB23-B2F276E32E8F}" presName="text_3" presStyleLbl="node1" presStyleIdx="2" presStyleCnt="6">
        <dgm:presLayoutVars>
          <dgm:bulletEnabled val="1"/>
        </dgm:presLayoutVars>
      </dgm:prSet>
      <dgm:spPr/>
    </dgm:pt>
    <dgm:pt modelId="{413C1255-1E98-0F4F-973C-1B53F2B692D2}" type="pres">
      <dgm:prSet presAssocID="{C9CDC844-7006-2B45-AB23-B2F276E32E8F}" presName="accent_3" presStyleCnt="0"/>
      <dgm:spPr/>
    </dgm:pt>
    <dgm:pt modelId="{48A4CE74-A96C-FA4C-AEFD-008E6AEDA9FD}" type="pres">
      <dgm:prSet presAssocID="{C9CDC844-7006-2B45-AB23-B2F276E32E8F}" presName="accentRepeatNode" presStyleLbl="solidFgAcc1" presStyleIdx="2" presStyleCnt="6"/>
      <dgm:spPr/>
    </dgm:pt>
    <dgm:pt modelId="{D7D0EF5A-5AB3-6545-8401-656ECFF2934D}" type="pres">
      <dgm:prSet presAssocID="{969DE25C-62B2-4947-AEE4-78199A29DF3A}" presName="text_4" presStyleLbl="node1" presStyleIdx="3" presStyleCnt="6">
        <dgm:presLayoutVars>
          <dgm:bulletEnabled val="1"/>
        </dgm:presLayoutVars>
      </dgm:prSet>
      <dgm:spPr/>
    </dgm:pt>
    <dgm:pt modelId="{39621FC7-45C2-0F4E-8C16-3D550ACD885C}" type="pres">
      <dgm:prSet presAssocID="{969DE25C-62B2-4947-AEE4-78199A29DF3A}" presName="accent_4" presStyleCnt="0"/>
      <dgm:spPr/>
    </dgm:pt>
    <dgm:pt modelId="{CD7AE731-7D6E-104E-9ADE-85473466C0A8}" type="pres">
      <dgm:prSet presAssocID="{969DE25C-62B2-4947-AEE4-78199A29DF3A}" presName="accentRepeatNode" presStyleLbl="solidFgAcc1" presStyleIdx="3" presStyleCnt="6"/>
      <dgm:spPr/>
    </dgm:pt>
    <dgm:pt modelId="{D5F5A478-B883-F045-B0E4-CAF86993C7F7}" type="pres">
      <dgm:prSet presAssocID="{2F66AA72-9258-1E42-8551-7932F21270F9}" presName="text_5" presStyleLbl="node1" presStyleIdx="4" presStyleCnt="6">
        <dgm:presLayoutVars>
          <dgm:bulletEnabled val="1"/>
        </dgm:presLayoutVars>
      </dgm:prSet>
      <dgm:spPr/>
    </dgm:pt>
    <dgm:pt modelId="{9AA9894F-C20C-8B44-B9E4-14B660C10F6C}" type="pres">
      <dgm:prSet presAssocID="{2F66AA72-9258-1E42-8551-7932F21270F9}" presName="accent_5" presStyleCnt="0"/>
      <dgm:spPr/>
    </dgm:pt>
    <dgm:pt modelId="{C5CA6A40-AA78-CD49-9B41-D9681855A52C}" type="pres">
      <dgm:prSet presAssocID="{2F66AA72-9258-1E42-8551-7932F21270F9}" presName="accentRepeatNode" presStyleLbl="solidFgAcc1" presStyleIdx="4" presStyleCnt="6"/>
      <dgm:spPr/>
    </dgm:pt>
    <dgm:pt modelId="{EE14BF6A-F706-9F42-B39A-FE28D2227CAE}" type="pres">
      <dgm:prSet presAssocID="{5D4DFC95-44E5-A147-BC48-9A228C402D7C}" presName="text_6" presStyleLbl="node1" presStyleIdx="5" presStyleCnt="6">
        <dgm:presLayoutVars>
          <dgm:bulletEnabled val="1"/>
        </dgm:presLayoutVars>
      </dgm:prSet>
      <dgm:spPr/>
    </dgm:pt>
    <dgm:pt modelId="{FA283524-5880-414A-A93D-B23C1A9295E7}" type="pres">
      <dgm:prSet presAssocID="{5D4DFC95-44E5-A147-BC48-9A228C402D7C}" presName="accent_6" presStyleCnt="0"/>
      <dgm:spPr/>
    </dgm:pt>
    <dgm:pt modelId="{B692E398-9039-C84F-9FC6-1E0D1D6984EC}" type="pres">
      <dgm:prSet presAssocID="{5D4DFC95-44E5-A147-BC48-9A228C402D7C}" presName="accentRepeatNode" presStyleLbl="solidFgAcc1" presStyleIdx="5" presStyleCnt="6"/>
      <dgm:spPr/>
    </dgm:pt>
  </dgm:ptLst>
  <dgm:cxnLst>
    <dgm:cxn modelId="{35AD5923-386F-4744-B1F4-6B83455C191F}" type="presOf" srcId="{969DE25C-62B2-4947-AEE4-78199A29DF3A}" destId="{D7D0EF5A-5AB3-6545-8401-656ECFF2934D}" srcOrd="0" destOrd="0" presId="urn:microsoft.com/office/officeart/2008/layout/VerticalCurvedList"/>
    <dgm:cxn modelId="{E14BC426-C109-3044-91BC-4E78491E5C34}" type="presOf" srcId="{E4FF827E-10D9-B549-950C-F09F856094A1}" destId="{6A3C72BB-85F0-F44F-9DF7-26E47A6FA556}" srcOrd="0" destOrd="0" presId="urn:microsoft.com/office/officeart/2008/layout/VerticalCurvedList"/>
    <dgm:cxn modelId="{CB90F626-7955-5E45-B235-9AC96D30F1AF}" srcId="{F3E6171A-5FCE-004C-99F1-B516D83A3DC7}" destId="{969DE25C-62B2-4947-AEE4-78199A29DF3A}" srcOrd="3" destOrd="0" parTransId="{7156518E-9C6F-2F4D-9455-D2774DC8AF89}" sibTransId="{CC33F77A-1C92-FC4D-AC47-FE3B60997B23}"/>
    <dgm:cxn modelId="{AB13BF2A-A7AE-2249-B61D-55EF2D9213BD}" type="presOf" srcId="{2F66AA72-9258-1E42-8551-7932F21270F9}" destId="{D5F5A478-B883-F045-B0E4-CAF86993C7F7}" srcOrd="0" destOrd="0" presId="urn:microsoft.com/office/officeart/2008/layout/VerticalCurvedList"/>
    <dgm:cxn modelId="{D171092E-FB9A-7E46-8336-C1600F19E0B6}" srcId="{F3E6171A-5FCE-004C-99F1-B516D83A3DC7}" destId="{2F66AA72-9258-1E42-8551-7932F21270F9}" srcOrd="4" destOrd="0" parTransId="{DDD23E36-0EBD-E548-A213-36A3849300E6}" sibTransId="{E51F4CEE-C38D-C944-AE7D-E022504B9974}"/>
    <dgm:cxn modelId="{F8DA773B-110C-0F49-AB94-4E3090CA4BAC}" type="presOf" srcId="{E17B306A-7980-4147-96A9-32CC4CBA5ECA}" destId="{1BD26E8A-07F5-E648-82B4-7989E56D30EF}" srcOrd="0" destOrd="0" presId="urn:microsoft.com/office/officeart/2008/layout/VerticalCurvedList"/>
    <dgm:cxn modelId="{71DFA73F-DC5A-E14C-950B-9DFD93EC2757}" type="presOf" srcId="{F3E6171A-5FCE-004C-99F1-B516D83A3DC7}" destId="{FE5ECBBD-41B8-7E4B-9272-ECC94006AE6F}" srcOrd="0" destOrd="0" presId="urn:microsoft.com/office/officeart/2008/layout/VerticalCurvedList"/>
    <dgm:cxn modelId="{A1335D6A-6B25-2D49-9932-509AF5027778}" type="presOf" srcId="{5D4DFC95-44E5-A147-BC48-9A228C402D7C}" destId="{EE14BF6A-F706-9F42-B39A-FE28D2227CAE}" srcOrd="0" destOrd="0" presId="urn:microsoft.com/office/officeart/2008/layout/VerticalCurvedList"/>
    <dgm:cxn modelId="{CE518974-4B81-644D-85C9-7A7E09B95145}" type="presOf" srcId="{C9CDC844-7006-2B45-AB23-B2F276E32E8F}" destId="{C2A293FE-2417-0449-B599-583452F942D4}" srcOrd="0" destOrd="0" presId="urn:microsoft.com/office/officeart/2008/layout/VerticalCurvedList"/>
    <dgm:cxn modelId="{49904F93-96F3-CA49-AA54-4EF178D02DA5}" srcId="{F3E6171A-5FCE-004C-99F1-B516D83A3DC7}" destId="{E4FF827E-10D9-B549-950C-F09F856094A1}" srcOrd="1" destOrd="0" parTransId="{CEFDB49F-D129-4C45-A44E-825F7E6D0EAF}" sibTransId="{3E8B39AF-E819-7745-8CB3-4258A4612F81}"/>
    <dgm:cxn modelId="{47F4D6A5-26AF-AB44-8039-DA535A19EB48}" srcId="{F3E6171A-5FCE-004C-99F1-B516D83A3DC7}" destId="{C9CDC844-7006-2B45-AB23-B2F276E32E8F}" srcOrd="2" destOrd="0" parTransId="{698796C6-5FE0-1840-8216-AA8486FB2B00}" sibTransId="{D189DA28-BBBB-2541-8321-C76C671FAA6C}"/>
    <dgm:cxn modelId="{9262D0B1-D552-CF44-9EBF-7D2234DFB779}" srcId="{F3E6171A-5FCE-004C-99F1-B516D83A3DC7}" destId="{5D4DFC95-44E5-A147-BC48-9A228C402D7C}" srcOrd="5" destOrd="0" parTransId="{2A43D510-5F1A-F641-85C6-E973603A1B00}" sibTransId="{11FA1C0B-5954-9B44-965A-E2056438B1C5}"/>
    <dgm:cxn modelId="{B51007E1-3E42-2C4B-BC26-BCCFA67F6060}" srcId="{F3E6171A-5FCE-004C-99F1-B516D83A3DC7}" destId="{A15C7D72-D01F-9D4E-849F-6D4F1680EB21}" srcOrd="0" destOrd="0" parTransId="{003B677C-7C53-1E43-8B5A-1DBF21FDC1BE}" sibTransId="{E17B306A-7980-4147-96A9-32CC4CBA5ECA}"/>
    <dgm:cxn modelId="{A44967EA-9D53-4340-A89E-826000426FEB}" type="presOf" srcId="{A15C7D72-D01F-9D4E-849F-6D4F1680EB21}" destId="{9290E70C-6C67-704B-9844-64FD26973215}" srcOrd="0" destOrd="0" presId="urn:microsoft.com/office/officeart/2008/layout/VerticalCurvedList"/>
    <dgm:cxn modelId="{D8AC1382-1692-5A46-8D68-7BBB862C0A65}" type="presParOf" srcId="{FE5ECBBD-41B8-7E4B-9272-ECC94006AE6F}" destId="{63D4829C-B260-434A-8699-C229C0B1F490}" srcOrd="0" destOrd="0" presId="urn:microsoft.com/office/officeart/2008/layout/VerticalCurvedList"/>
    <dgm:cxn modelId="{F894DC85-92B0-C543-931A-E47556FD51E8}" type="presParOf" srcId="{63D4829C-B260-434A-8699-C229C0B1F490}" destId="{101D861D-C02D-AD4B-8F7A-343B75F5C973}" srcOrd="0" destOrd="0" presId="urn:microsoft.com/office/officeart/2008/layout/VerticalCurvedList"/>
    <dgm:cxn modelId="{0B5D07C2-73FF-0D46-8FA6-4747D05EF5C2}" type="presParOf" srcId="{101D861D-C02D-AD4B-8F7A-343B75F5C973}" destId="{16927EF9-8808-3F4D-B641-B210E8F88A2E}" srcOrd="0" destOrd="0" presId="urn:microsoft.com/office/officeart/2008/layout/VerticalCurvedList"/>
    <dgm:cxn modelId="{05A3F8F9-69C7-2C4C-B9BF-8C8CA9850873}" type="presParOf" srcId="{101D861D-C02D-AD4B-8F7A-343B75F5C973}" destId="{1BD26E8A-07F5-E648-82B4-7989E56D30EF}" srcOrd="1" destOrd="0" presId="urn:microsoft.com/office/officeart/2008/layout/VerticalCurvedList"/>
    <dgm:cxn modelId="{9307651E-951A-5645-AF51-50F5A3B07F5E}" type="presParOf" srcId="{101D861D-C02D-AD4B-8F7A-343B75F5C973}" destId="{0BC012BA-3A36-0E46-98DC-CCEF12E72CFF}" srcOrd="2" destOrd="0" presId="urn:microsoft.com/office/officeart/2008/layout/VerticalCurvedList"/>
    <dgm:cxn modelId="{12B2B823-3542-D14F-9178-AA9E9EA32C0A}" type="presParOf" srcId="{101D861D-C02D-AD4B-8F7A-343B75F5C973}" destId="{0EB6BCEE-477B-484B-AE10-E3574CE20896}" srcOrd="3" destOrd="0" presId="urn:microsoft.com/office/officeart/2008/layout/VerticalCurvedList"/>
    <dgm:cxn modelId="{6F704F70-B8B2-D544-8FCC-BBCFC91BE24C}" type="presParOf" srcId="{63D4829C-B260-434A-8699-C229C0B1F490}" destId="{9290E70C-6C67-704B-9844-64FD26973215}" srcOrd="1" destOrd="0" presId="urn:microsoft.com/office/officeart/2008/layout/VerticalCurvedList"/>
    <dgm:cxn modelId="{D27BB3D2-5259-2149-8F24-4828F89F66F3}" type="presParOf" srcId="{63D4829C-B260-434A-8699-C229C0B1F490}" destId="{A04F673E-57D3-364A-8805-BBD227F8649C}" srcOrd="2" destOrd="0" presId="urn:microsoft.com/office/officeart/2008/layout/VerticalCurvedList"/>
    <dgm:cxn modelId="{13EBF29D-931B-E849-82D8-6549C5F5B565}" type="presParOf" srcId="{A04F673E-57D3-364A-8805-BBD227F8649C}" destId="{20F8D238-B688-8643-91E0-E6D9D4530931}" srcOrd="0" destOrd="0" presId="urn:microsoft.com/office/officeart/2008/layout/VerticalCurvedList"/>
    <dgm:cxn modelId="{0E4136D6-A085-AF40-AB8F-2B874AEC87B0}" type="presParOf" srcId="{63D4829C-B260-434A-8699-C229C0B1F490}" destId="{6A3C72BB-85F0-F44F-9DF7-26E47A6FA556}" srcOrd="3" destOrd="0" presId="urn:microsoft.com/office/officeart/2008/layout/VerticalCurvedList"/>
    <dgm:cxn modelId="{EB60CB59-E839-FF49-BF77-76E71CFCF4A0}" type="presParOf" srcId="{63D4829C-B260-434A-8699-C229C0B1F490}" destId="{1B447299-F1DD-224F-8FA7-DA36CB524F74}" srcOrd="4" destOrd="0" presId="urn:microsoft.com/office/officeart/2008/layout/VerticalCurvedList"/>
    <dgm:cxn modelId="{5B8229A9-9328-9D41-861F-55D4C599BA93}" type="presParOf" srcId="{1B447299-F1DD-224F-8FA7-DA36CB524F74}" destId="{E69D145F-6F8E-E840-AC4F-2109240C342D}" srcOrd="0" destOrd="0" presId="urn:microsoft.com/office/officeart/2008/layout/VerticalCurvedList"/>
    <dgm:cxn modelId="{FF0D596B-AF90-354C-A089-198856933384}" type="presParOf" srcId="{63D4829C-B260-434A-8699-C229C0B1F490}" destId="{C2A293FE-2417-0449-B599-583452F942D4}" srcOrd="5" destOrd="0" presId="urn:microsoft.com/office/officeart/2008/layout/VerticalCurvedList"/>
    <dgm:cxn modelId="{D1F41B6D-74E8-C249-8C1E-8AC7C23EF2CE}" type="presParOf" srcId="{63D4829C-B260-434A-8699-C229C0B1F490}" destId="{413C1255-1E98-0F4F-973C-1B53F2B692D2}" srcOrd="6" destOrd="0" presId="urn:microsoft.com/office/officeart/2008/layout/VerticalCurvedList"/>
    <dgm:cxn modelId="{C9D72786-3A13-3148-BE78-CD83C99C651D}" type="presParOf" srcId="{413C1255-1E98-0F4F-973C-1B53F2B692D2}" destId="{48A4CE74-A96C-FA4C-AEFD-008E6AEDA9FD}" srcOrd="0" destOrd="0" presId="urn:microsoft.com/office/officeart/2008/layout/VerticalCurvedList"/>
    <dgm:cxn modelId="{30BA6791-6B8E-E14C-A105-D2D3394A051A}" type="presParOf" srcId="{63D4829C-B260-434A-8699-C229C0B1F490}" destId="{D7D0EF5A-5AB3-6545-8401-656ECFF2934D}" srcOrd="7" destOrd="0" presId="urn:microsoft.com/office/officeart/2008/layout/VerticalCurvedList"/>
    <dgm:cxn modelId="{50608586-C81F-7E47-A5E4-7E050827981E}" type="presParOf" srcId="{63D4829C-B260-434A-8699-C229C0B1F490}" destId="{39621FC7-45C2-0F4E-8C16-3D550ACD885C}" srcOrd="8" destOrd="0" presId="urn:microsoft.com/office/officeart/2008/layout/VerticalCurvedList"/>
    <dgm:cxn modelId="{79A608B8-ACDD-F04B-9ED8-25D575B35F59}" type="presParOf" srcId="{39621FC7-45C2-0F4E-8C16-3D550ACD885C}" destId="{CD7AE731-7D6E-104E-9ADE-85473466C0A8}" srcOrd="0" destOrd="0" presId="urn:microsoft.com/office/officeart/2008/layout/VerticalCurvedList"/>
    <dgm:cxn modelId="{4BCB7D6B-94DD-F648-A1DD-DF185ED40FFE}" type="presParOf" srcId="{63D4829C-B260-434A-8699-C229C0B1F490}" destId="{D5F5A478-B883-F045-B0E4-CAF86993C7F7}" srcOrd="9" destOrd="0" presId="urn:microsoft.com/office/officeart/2008/layout/VerticalCurvedList"/>
    <dgm:cxn modelId="{FEC7A602-67E3-C84D-81A1-DA50A46A9971}" type="presParOf" srcId="{63D4829C-B260-434A-8699-C229C0B1F490}" destId="{9AA9894F-C20C-8B44-B9E4-14B660C10F6C}" srcOrd="10" destOrd="0" presId="urn:microsoft.com/office/officeart/2008/layout/VerticalCurvedList"/>
    <dgm:cxn modelId="{63B5F4B1-0072-A34F-957A-B98ED6E0E2F1}" type="presParOf" srcId="{9AA9894F-C20C-8B44-B9E4-14B660C10F6C}" destId="{C5CA6A40-AA78-CD49-9B41-D9681855A52C}" srcOrd="0" destOrd="0" presId="urn:microsoft.com/office/officeart/2008/layout/VerticalCurvedList"/>
    <dgm:cxn modelId="{A19B4265-E0CC-E849-B31B-F815578BD2A0}" type="presParOf" srcId="{63D4829C-B260-434A-8699-C229C0B1F490}" destId="{EE14BF6A-F706-9F42-B39A-FE28D2227CAE}" srcOrd="11" destOrd="0" presId="urn:microsoft.com/office/officeart/2008/layout/VerticalCurvedList"/>
    <dgm:cxn modelId="{41145306-CE7A-854A-A887-C7E5BE2118FF}" type="presParOf" srcId="{63D4829C-B260-434A-8699-C229C0B1F490}" destId="{FA283524-5880-414A-A93D-B23C1A9295E7}" srcOrd="12" destOrd="0" presId="urn:microsoft.com/office/officeart/2008/layout/VerticalCurvedList"/>
    <dgm:cxn modelId="{DC37DB0B-6B5E-0C44-B26B-3EE29929B075}" type="presParOf" srcId="{FA283524-5880-414A-A93D-B23C1A9295E7}" destId="{B692E398-9039-C84F-9FC6-1E0D1D6984E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2B12B8-2AE2-C448-9A3B-B2EB4ADEA124}">
      <dsp:nvSpPr>
        <dsp:cNvPr id="0" name=""/>
        <dsp:cNvSpPr/>
      </dsp:nvSpPr>
      <dsp:spPr>
        <a:xfrm>
          <a:off x="-4534028" y="-695239"/>
          <a:ext cx="5401175" cy="5401175"/>
        </a:xfrm>
        <a:prstGeom prst="blockArc">
          <a:avLst>
            <a:gd name="adj1" fmla="val 18900000"/>
            <a:gd name="adj2" fmla="val 2700000"/>
            <a:gd name="adj3" fmla="val 4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FD9859-6B14-A044-9D0E-B9B9F1DF7745}">
      <dsp:nvSpPr>
        <dsp:cNvPr id="0" name=""/>
        <dsp:cNvSpPr/>
      </dsp:nvSpPr>
      <dsp:spPr>
        <a:xfrm>
          <a:off x="454211" y="308342"/>
          <a:ext cx="5676773" cy="617005"/>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9748" tIns="45720" rIns="45720" bIns="45720" numCol="1" spcCol="1270" anchor="ctr" anchorCtr="0">
          <a:noAutofit/>
        </a:bodyPr>
        <a:lstStyle/>
        <a:p>
          <a:pPr marL="0" lvl="0" indent="0" algn="l" defTabSz="800100">
            <a:lnSpc>
              <a:spcPct val="90000"/>
            </a:lnSpc>
            <a:spcBef>
              <a:spcPct val="0"/>
            </a:spcBef>
            <a:spcAft>
              <a:spcPct val="35000"/>
            </a:spcAft>
            <a:buClr>
              <a:schemeClr val="tx1"/>
            </a:buClr>
            <a:buFont typeface="Arial" panose="020B0604020202020204" pitchFamily="34" charset="0"/>
            <a:buNone/>
          </a:pPr>
          <a:r>
            <a:rPr lang="en-US" sz="1800" b="0" kern="1200" dirty="0">
              <a:solidFill>
                <a:schemeClr val="bg1"/>
              </a:solidFill>
            </a:rPr>
            <a:t>Anxiety is a feeling of unease, such as worry or fear, that can be mild or severe. </a:t>
          </a:r>
        </a:p>
      </dsp:txBody>
      <dsp:txXfrm>
        <a:off x="454211" y="308342"/>
        <a:ext cx="5676773" cy="617005"/>
      </dsp:txXfrm>
    </dsp:sp>
    <dsp:sp modelId="{49E60953-C27F-B947-8942-B20A4042531B}">
      <dsp:nvSpPr>
        <dsp:cNvPr id="0" name=""/>
        <dsp:cNvSpPr/>
      </dsp:nvSpPr>
      <dsp:spPr>
        <a:xfrm>
          <a:off x="68583" y="231216"/>
          <a:ext cx="771256" cy="77125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65C81A-D4D5-FF47-A60C-A47D26310094}">
      <dsp:nvSpPr>
        <dsp:cNvPr id="0" name=""/>
        <dsp:cNvSpPr/>
      </dsp:nvSpPr>
      <dsp:spPr>
        <a:xfrm>
          <a:off x="807954" y="1234010"/>
          <a:ext cx="5323030" cy="617005"/>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9748" tIns="45720" rIns="45720" bIns="45720" numCol="1" spcCol="1270" anchor="ctr" anchorCtr="0">
          <a:noAutofit/>
        </a:bodyPr>
        <a:lstStyle/>
        <a:p>
          <a:pPr marL="0" lvl="0" indent="0" algn="l" defTabSz="800100">
            <a:lnSpc>
              <a:spcPct val="90000"/>
            </a:lnSpc>
            <a:spcBef>
              <a:spcPct val="0"/>
            </a:spcBef>
            <a:spcAft>
              <a:spcPct val="35000"/>
            </a:spcAft>
            <a:buClr>
              <a:schemeClr val="tx1"/>
            </a:buClr>
            <a:buFont typeface="Arial" panose="020B0604020202020204" pitchFamily="34" charset="0"/>
            <a:buNone/>
          </a:pPr>
          <a:endParaRPr lang="en-US" sz="1800" b="1" u="sng" kern="1200" dirty="0"/>
        </a:p>
        <a:p>
          <a:pPr marL="0" lvl="0" indent="0" algn="l" defTabSz="800100">
            <a:lnSpc>
              <a:spcPct val="90000"/>
            </a:lnSpc>
            <a:spcBef>
              <a:spcPct val="0"/>
            </a:spcBef>
            <a:spcAft>
              <a:spcPct val="35000"/>
            </a:spcAft>
            <a:buClr>
              <a:schemeClr val="tx1"/>
            </a:buClr>
            <a:buFont typeface="Arial" panose="020B0604020202020204" pitchFamily="34" charset="0"/>
            <a:buNone/>
          </a:pPr>
          <a:r>
            <a:rPr lang="en-US" sz="1800" b="0" u="sng" kern="1200" dirty="0"/>
            <a:t>Everyone</a:t>
          </a:r>
          <a:r>
            <a:rPr lang="en-US" sz="1800" b="0" kern="1200" dirty="0"/>
            <a:t> has feelings of anxiety at some point in their life.</a:t>
          </a:r>
        </a:p>
        <a:p>
          <a:pPr marL="0" lvl="0" indent="0" algn="l" defTabSz="800100">
            <a:lnSpc>
              <a:spcPct val="90000"/>
            </a:lnSpc>
            <a:spcBef>
              <a:spcPct val="0"/>
            </a:spcBef>
            <a:spcAft>
              <a:spcPct val="35000"/>
            </a:spcAft>
            <a:buClr>
              <a:schemeClr val="tx1"/>
            </a:buClr>
            <a:buFont typeface="Arial" panose="020B0604020202020204" pitchFamily="34" charset="0"/>
            <a:buNone/>
          </a:pPr>
          <a:endParaRPr lang="en-US" sz="1800" kern="1200" dirty="0"/>
        </a:p>
      </dsp:txBody>
      <dsp:txXfrm>
        <a:off x="807954" y="1234010"/>
        <a:ext cx="5323030" cy="617005"/>
      </dsp:txXfrm>
    </dsp:sp>
    <dsp:sp modelId="{2FF3A05F-DFBA-5B40-8676-20469FFE643F}">
      <dsp:nvSpPr>
        <dsp:cNvPr id="0" name=""/>
        <dsp:cNvSpPr/>
      </dsp:nvSpPr>
      <dsp:spPr>
        <a:xfrm>
          <a:off x="422326" y="1156885"/>
          <a:ext cx="771256" cy="77125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5C91C7-0749-DF4F-9A35-D2C5DE7DD1DD}">
      <dsp:nvSpPr>
        <dsp:cNvPr id="0" name=""/>
        <dsp:cNvSpPr/>
      </dsp:nvSpPr>
      <dsp:spPr>
        <a:xfrm>
          <a:off x="862299" y="2156785"/>
          <a:ext cx="5323030" cy="617005"/>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9748" tIns="45720" rIns="45720" bIns="45720" numCol="1" spcCol="1270" anchor="ctr" anchorCtr="0">
          <a:noAutofit/>
        </a:bodyPr>
        <a:lstStyle/>
        <a:p>
          <a:pPr marL="0" lvl="0" indent="0" algn="l" defTabSz="800100">
            <a:lnSpc>
              <a:spcPct val="90000"/>
            </a:lnSpc>
            <a:spcBef>
              <a:spcPct val="0"/>
            </a:spcBef>
            <a:spcAft>
              <a:spcPct val="35000"/>
            </a:spcAft>
            <a:buClr>
              <a:schemeClr val="tx1"/>
            </a:buClr>
            <a:buFont typeface="Arial" panose="020B0604020202020204" pitchFamily="34" charset="0"/>
            <a:buNone/>
          </a:pPr>
          <a:endParaRPr lang="en-GB" sz="1800" b="1" kern="1200" dirty="0"/>
        </a:p>
        <a:p>
          <a:pPr marL="0" lvl="0" indent="0" algn="l" defTabSz="800100">
            <a:lnSpc>
              <a:spcPct val="90000"/>
            </a:lnSpc>
            <a:spcBef>
              <a:spcPct val="0"/>
            </a:spcBef>
            <a:spcAft>
              <a:spcPct val="35000"/>
            </a:spcAft>
            <a:buClr>
              <a:schemeClr val="tx1"/>
            </a:buClr>
            <a:buFont typeface="Arial" panose="020B0604020202020204" pitchFamily="34" charset="0"/>
            <a:buNone/>
          </a:pPr>
          <a:r>
            <a:rPr lang="en-GB" sz="1800" b="0" kern="1200" dirty="0"/>
            <a:t>It can spur us on, help us stay alert, make us aware of risks and motivate us to solve problems.</a:t>
          </a:r>
        </a:p>
        <a:p>
          <a:pPr marL="0" lvl="0" indent="0" algn="l" defTabSz="800100">
            <a:lnSpc>
              <a:spcPct val="90000"/>
            </a:lnSpc>
            <a:spcBef>
              <a:spcPct val="0"/>
            </a:spcBef>
            <a:spcAft>
              <a:spcPct val="35000"/>
            </a:spcAft>
            <a:buClr>
              <a:schemeClr val="tx1"/>
            </a:buClr>
            <a:buFont typeface="Arial" panose="020B0604020202020204" pitchFamily="34" charset="0"/>
            <a:buNone/>
          </a:pPr>
          <a:endParaRPr lang="en-US" sz="1800" kern="1200" dirty="0"/>
        </a:p>
      </dsp:txBody>
      <dsp:txXfrm>
        <a:off x="862299" y="2156785"/>
        <a:ext cx="5323030" cy="617005"/>
      </dsp:txXfrm>
    </dsp:sp>
    <dsp:sp modelId="{462D05CC-41DA-7C4A-A976-609200DD8E7E}">
      <dsp:nvSpPr>
        <dsp:cNvPr id="0" name=""/>
        <dsp:cNvSpPr/>
      </dsp:nvSpPr>
      <dsp:spPr>
        <a:xfrm>
          <a:off x="422326" y="2082553"/>
          <a:ext cx="771256" cy="77125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975595-604D-E044-8C27-1B8B30F728F3}">
      <dsp:nvSpPr>
        <dsp:cNvPr id="0" name=""/>
        <dsp:cNvSpPr/>
      </dsp:nvSpPr>
      <dsp:spPr>
        <a:xfrm>
          <a:off x="454211" y="3085348"/>
          <a:ext cx="5676773" cy="617005"/>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9748" tIns="45720" rIns="45720" bIns="45720" numCol="1" spcCol="1270" anchor="ctr" anchorCtr="0">
          <a:noAutofit/>
        </a:bodyPr>
        <a:lstStyle/>
        <a:p>
          <a:pPr marL="0" lvl="0" indent="0" algn="l" defTabSz="800100">
            <a:lnSpc>
              <a:spcPct val="90000"/>
            </a:lnSpc>
            <a:spcBef>
              <a:spcPct val="0"/>
            </a:spcBef>
            <a:spcAft>
              <a:spcPct val="35000"/>
            </a:spcAft>
            <a:buNone/>
          </a:pPr>
          <a:r>
            <a:rPr lang="en-GB" sz="1800" kern="1200" dirty="0"/>
            <a:t>Repeated exposure to what we fear weakens anxiety, whilst building resources and resilience. </a:t>
          </a:r>
        </a:p>
      </dsp:txBody>
      <dsp:txXfrm>
        <a:off x="454211" y="3085348"/>
        <a:ext cx="5676773" cy="617005"/>
      </dsp:txXfrm>
    </dsp:sp>
    <dsp:sp modelId="{E73FDCED-931F-2D41-A92E-73807810895D}">
      <dsp:nvSpPr>
        <dsp:cNvPr id="0" name=""/>
        <dsp:cNvSpPr/>
      </dsp:nvSpPr>
      <dsp:spPr>
        <a:xfrm>
          <a:off x="68583" y="3008222"/>
          <a:ext cx="771256" cy="77125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D26E8A-07F5-E648-82B4-7989E56D30EF}">
      <dsp:nvSpPr>
        <dsp:cNvPr id="0" name=""/>
        <dsp:cNvSpPr/>
      </dsp:nvSpPr>
      <dsp:spPr>
        <a:xfrm>
          <a:off x="-6266135" y="-958565"/>
          <a:ext cx="7458793" cy="7458793"/>
        </a:xfrm>
        <a:prstGeom prst="blockArc">
          <a:avLst>
            <a:gd name="adj1" fmla="val 18900000"/>
            <a:gd name="adj2" fmla="val 2700000"/>
            <a:gd name="adj3" fmla="val 29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90E70C-6C67-704B-9844-64FD26973215}">
      <dsp:nvSpPr>
        <dsp:cNvPr id="0" name=""/>
        <dsp:cNvSpPr/>
      </dsp:nvSpPr>
      <dsp:spPr>
        <a:xfrm>
          <a:off x="444054" y="291823"/>
          <a:ext cx="7081500" cy="583426"/>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3095"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Let your kids make mistakes so they can learn how to manage these situations and develop coping skills</a:t>
          </a:r>
        </a:p>
      </dsp:txBody>
      <dsp:txXfrm>
        <a:off x="444054" y="291823"/>
        <a:ext cx="7081500" cy="583426"/>
      </dsp:txXfrm>
    </dsp:sp>
    <dsp:sp modelId="{20F8D238-B688-8643-91E0-E6D9D4530931}">
      <dsp:nvSpPr>
        <dsp:cNvPr id="0" name=""/>
        <dsp:cNvSpPr/>
      </dsp:nvSpPr>
      <dsp:spPr>
        <a:xfrm>
          <a:off x="79412" y="218895"/>
          <a:ext cx="729282" cy="72928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3C72BB-85F0-F44F-9DF7-26E47A6FA556}">
      <dsp:nvSpPr>
        <dsp:cNvPr id="0" name=""/>
        <dsp:cNvSpPr/>
      </dsp:nvSpPr>
      <dsp:spPr>
        <a:xfrm>
          <a:off x="923961" y="1020917"/>
          <a:ext cx="6601592" cy="875296"/>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3095"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Be helpful by assisting your child to manage their own situation, BUT have child solve it themselves so they learn</a:t>
          </a:r>
        </a:p>
      </dsp:txBody>
      <dsp:txXfrm>
        <a:off x="923961" y="1020917"/>
        <a:ext cx="6601592" cy="875296"/>
      </dsp:txXfrm>
    </dsp:sp>
    <dsp:sp modelId="{E69D145F-6F8E-E840-AC4F-2109240C342D}">
      <dsp:nvSpPr>
        <dsp:cNvPr id="0" name=""/>
        <dsp:cNvSpPr/>
      </dsp:nvSpPr>
      <dsp:spPr>
        <a:xfrm>
          <a:off x="559320" y="1093924"/>
          <a:ext cx="729282" cy="72928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A293FE-2417-0449-B599-583452F942D4}">
      <dsp:nvSpPr>
        <dsp:cNvPr id="0" name=""/>
        <dsp:cNvSpPr/>
      </dsp:nvSpPr>
      <dsp:spPr>
        <a:xfrm>
          <a:off x="1143411" y="2041880"/>
          <a:ext cx="6382142" cy="583426"/>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3095" tIns="43180" rIns="43180" bIns="43180" numCol="1" spcCol="1270" anchor="ctr" anchorCtr="0">
          <a:noAutofit/>
        </a:bodyPr>
        <a:lstStyle/>
        <a:p>
          <a:pPr marL="0" lvl="0" indent="0" algn="l" defTabSz="755650">
            <a:lnSpc>
              <a:spcPct val="90000"/>
            </a:lnSpc>
            <a:spcBef>
              <a:spcPct val="0"/>
            </a:spcBef>
            <a:spcAft>
              <a:spcPct val="35000"/>
            </a:spcAft>
            <a:buClr>
              <a:schemeClr val="tx1"/>
            </a:buClr>
            <a:buFont typeface="Arial" panose="020B0604020202020204" pitchFamily="34" charset="0"/>
            <a:buNone/>
          </a:pPr>
          <a:r>
            <a:rPr lang="en-US" sz="1700" kern="1200" dirty="0"/>
            <a:t>Let your kids take risks</a:t>
          </a:r>
        </a:p>
      </dsp:txBody>
      <dsp:txXfrm>
        <a:off x="1143411" y="2041880"/>
        <a:ext cx="6382142" cy="583426"/>
      </dsp:txXfrm>
    </dsp:sp>
    <dsp:sp modelId="{48A4CE74-A96C-FA4C-AEFD-008E6AEDA9FD}">
      <dsp:nvSpPr>
        <dsp:cNvPr id="0" name=""/>
        <dsp:cNvSpPr/>
      </dsp:nvSpPr>
      <dsp:spPr>
        <a:xfrm>
          <a:off x="778770" y="1968952"/>
          <a:ext cx="729282" cy="72928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D0EF5A-5AB3-6545-8401-656ECFF2934D}">
      <dsp:nvSpPr>
        <dsp:cNvPr id="0" name=""/>
        <dsp:cNvSpPr/>
      </dsp:nvSpPr>
      <dsp:spPr>
        <a:xfrm>
          <a:off x="1143411" y="2916355"/>
          <a:ext cx="6382142" cy="583426"/>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3095"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dirty="0">
              <a:solidFill>
                <a:schemeClr val="bg1"/>
              </a:solidFill>
              <a:latin typeface="+mn-lt"/>
            </a:rPr>
            <a:t>Being able to hold them in their emotional distress without trying to fix</a:t>
          </a:r>
        </a:p>
      </dsp:txBody>
      <dsp:txXfrm>
        <a:off x="1143411" y="2916355"/>
        <a:ext cx="6382142" cy="583426"/>
      </dsp:txXfrm>
    </dsp:sp>
    <dsp:sp modelId="{CD7AE731-7D6E-104E-9ADE-85473466C0A8}">
      <dsp:nvSpPr>
        <dsp:cNvPr id="0" name=""/>
        <dsp:cNvSpPr/>
      </dsp:nvSpPr>
      <dsp:spPr>
        <a:xfrm>
          <a:off x="778770" y="2843426"/>
          <a:ext cx="729282" cy="72928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F5A478-B883-F045-B0E4-CAF86993C7F7}">
      <dsp:nvSpPr>
        <dsp:cNvPr id="0" name=""/>
        <dsp:cNvSpPr/>
      </dsp:nvSpPr>
      <dsp:spPr>
        <a:xfrm>
          <a:off x="923961" y="3791383"/>
          <a:ext cx="6601592" cy="583426"/>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3095"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dirty="0">
              <a:solidFill>
                <a:schemeClr val="bg1"/>
              </a:solidFill>
              <a:latin typeface="+mn-lt"/>
            </a:rPr>
            <a:t>They just need to be listened to, to feel felt and understood </a:t>
          </a:r>
        </a:p>
      </dsp:txBody>
      <dsp:txXfrm>
        <a:off x="923961" y="3791383"/>
        <a:ext cx="6601592" cy="583426"/>
      </dsp:txXfrm>
    </dsp:sp>
    <dsp:sp modelId="{C5CA6A40-AA78-CD49-9B41-D9681855A52C}">
      <dsp:nvSpPr>
        <dsp:cNvPr id="0" name=""/>
        <dsp:cNvSpPr/>
      </dsp:nvSpPr>
      <dsp:spPr>
        <a:xfrm>
          <a:off x="559320" y="3718455"/>
          <a:ext cx="729282" cy="72928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14BF6A-F706-9F42-B39A-FE28D2227CAE}">
      <dsp:nvSpPr>
        <dsp:cNvPr id="0" name=""/>
        <dsp:cNvSpPr/>
      </dsp:nvSpPr>
      <dsp:spPr>
        <a:xfrm>
          <a:off x="444054" y="4666411"/>
          <a:ext cx="7081500" cy="583426"/>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3095" tIns="43180" rIns="43180" bIns="43180" numCol="1" spcCol="1270" anchor="ctr" anchorCtr="0">
          <a:noAutofit/>
        </a:bodyPr>
        <a:lstStyle/>
        <a:p>
          <a:pPr marL="0" lvl="0" indent="0" algn="l" defTabSz="755650">
            <a:lnSpc>
              <a:spcPct val="90000"/>
            </a:lnSpc>
            <a:spcBef>
              <a:spcPct val="0"/>
            </a:spcBef>
            <a:spcAft>
              <a:spcPct val="35000"/>
            </a:spcAft>
            <a:buClr>
              <a:schemeClr val="tx1"/>
            </a:buClr>
            <a:buFont typeface="Arial" panose="020B0604020202020204" pitchFamily="34" charset="0"/>
            <a:buNone/>
          </a:pPr>
          <a:r>
            <a:rPr lang="en-US" sz="1700" kern="1200" dirty="0"/>
            <a:t>Pay attention to your own reactivity, how much is about you and your fears, not theirs?</a:t>
          </a:r>
        </a:p>
      </dsp:txBody>
      <dsp:txXfrm>
        <a:off x="444054" y="4666411"/>
        <a:ext cx="7081500" cy="583426"/>
      </dsp:txXfrm>
    </dsp:sp>
    <dsp:sp modelId="{B692E398-9039-C84F-9FC6-1E0D1D6984EC}">
      <dsp:nvSpPr>
        <dsp:cNvPr id="0" name=""/>
        <dsp:cNvSpPr/>
      </dsp:nvSpPr>
      <dsp:spPr>
        <a:xfrm>
          <a:off x="79412" y="4593483"/>
          <a:ext cx="729282" cy="72928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A303E7-C799-9249-972F-970D7910DFAB}" type="datetimeFigureOut">
              <a:rPr lang="en-US" smtClean="0"/>
              <a:t>1/11/2024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854490-F68F-F74D-9C75-04883FEFE5F2}" type="slidenum">
              <a:rPr lang="en-US" smtClean="0"/>
              <a:t>‹#›</a:t>
            </a:fld>
            <a:endParaRPr lang="en-US"/>
          </a:p>
        </p:txBody>
      </p:sp>
    </p:spTree>
    <p:extLst>
      <p:ext uri="{BB962C8B-B14F-4D97-AF65-F5344CB8AC3E}">
        <p14:creationId xmlns:p14="http://schemas.microsoft.com/office/powerpoint/2010/main" val="382960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lding Hands Title 1">
    <p:spTree>
      <p:nvGrpSpPr>
        <p:cNvPr id="1" name=""/>
        <p:cNvGrpSpPr/>
        <p:nvPr/>
      </p:nvGrpSpPr>
      <p:grpSpPr>
        <a:xfrm>
          <a:off x="0" y="0"/>
          <a:ext cx="0" cy="0"/>
          <a:chOff x="0" y="0"/>
          <a:chExt cx="0" cy="0"/>
        </a:xfrm>
      </p:grpSpPr>
      <p:pic>
        <p:nvPicPr>
          <p:cNvPr id="4" name="Picture 16" descr="holding-hands.jpg"/>
          <p:cNvPicPr>
            <a:picLocks noChangeAspect="1"/>
          </p:cNvPicPr>
          <p:nvPr/>
        </p:nvPicPr>
        <p:blipFill>
          <a:blip r:embed="rId2">
            <a:extLst>
              <a:ext uri="{28A0092B-C50C-407E-A947-70E740481C1C}">
                <a14:useLocalDpi xmlns:a14="http://schemas.microsoft.com/office/drawing/2010/main" val="0"/>
              </a:ext>
            </a:extLst>
          </a:blip>
          <a:srcRect l="5556" r="5591"/>
          <a:stretch>
            <a:fillRect/>
          </a:stretch>
        </p:blipFill>
        <p:spPr bwMode="auto">
          <a:xfrm>
            <a:off x="0" y="0"/>
            <a:ext cx="9140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1" y="2503089"/>
            <a:ext cx="9140400" cy="4354911"/>
          </a:xfrm>
          <a:prstGeom prst="rect">
            <a:avLst/>
          </a:prstGeom>
          <a:gradFill flip="none" rotWithShape="1">
            <a:gsLst>
              <a:gs pos="10000">
                <a:srgbClr val="E53B16"/>
              </a:gs>
              <a:gs pos="100000">
                <a:srgbClr val="FFFFFF">
                  <a:alpha val="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E53B02"/>
              </a:solidFill>
            </a:endParaRPr>
          </a:p>
        </p:txBody>
      </p:sp>
      <p:cxnSp>
        <p:nvCxnSpPr>
          <p:cNvPr id="6" name="Straight Connector 5"/>
          <p:cNvCxnSpPr/>
          <p:nvPr/>
        </p:nvCxnSpPr>
        <p:spPr>
          <a:xfrm>
            <a:off x="3143250" y="4418013"/>
            <a:ext cx="2922588" cy="0"/>
          </a:xfrm>
          <a:prstGeom prst="line">
            <a:avLst/>
          </a:prstGeom>
          <a:ln w="12700">
            <a:solidFill>
              <a:srgbClr val="FFFFFF">
                <a:alpha val="86000"/>
              </a:srgbClr>
            </a:solidFill>
            <a:prstDash val="dash"/>
          </a:ln>
          <a:effectLst/>
        </p:spPr>
        <p:style>
          <a:lnRef idx="2">
            <a:schemeClr val="accent1"/>
          </a:lnRef>
          <a:fillRef idx="0">
            <a:schemeClr val="accent1"/>
          </a:fillRef>
          <a:effectRef idx="1">
            <a:schemeClr val="accent1"/>
          </a:effectRef>
          <a:fontRef idx="minor">
            <a:schemeClr val="tx1"/>
          </a:fontRef>
        </p:style>
      </p:cxnSp>
      <p:pic>
        <p:nvPicPr>
          <p:cNvPr id="7" name="Picture 19" descr="Untitled-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875" y="223838"/>
            <a:ext cx="1381125"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1143000" y="1618741"/>
            <a:ext cx="6858000" cy="2387600"/>
          </a:xfrm>
          <a:prstGeom prst="rect">
            <a:avLst/>
          </a:prstGeom>
        </p:spPr>
        <p:txBody>
          <a:bodyPr anchor="b"/>
          <a:lstStyle>
            <a:lvl1pPr algn="ctr">
              <a:defRPr sz="6000" b="0" i="1">
                <a:solidFill>
                  <a:schemeClr val="bg1"/>
                </a:solidFill>
                <a:latin typeface="Merriweather Italic"/>
                <a:cs typeface="Merriweather Italic"/>
              </a:defRPr>
            </a:lvl1pPr>
          </a:lstStyle>
          <a:p>
            <a:r>
              <a:rPr lang="en-GB"/>
              <a:t>Click to edit Master title style</a:t>
            </a:r>
            <a:endParaRPr lang="en-US" dirty="0"/>
          </a:p>
        </p:txBody>
      </p:sp>
      <p:sp>
        <p:nvSpPr>
          <p:cNvPr id="9" name="Subtitle 2"/>
          <p:cNvSpPr>
            <a:spLocks noGrp="1"/>
          </p:cNvSpPr>
          <p:nvPr>
            <p:ph type="subTitle" idx="1"/>
          </p:nvPr>
        </p:nvSpPr>
        <p:spPr>
          <a:xfrm>
            <a:off x="1143000" y="4909205"/>
            <a:ext cx="6858000" cy="1496847"/>
          </a:xfrm>
          <a:prstGeom prst="rect">
            <a:avLst/>
          </a:prstGeom>
        </p:spPr>
        <p:txBody>
          <a:bodyPr>
            <a:normAutofit/>
          </a:bodyPr>
          <a:lstStyle>
            <a:lvl1pPr marL="0" indent="0" algn="ctr">
              <a:lnSpc>
                <a:spcPct val="100000"/>
              </a:lnSpc>
              <a:buNone/>
              <a:defRPr sz="1800" spc="50">
                <a:solidFill>
                  <a:srgbClr val="FFFFFF"/>
                </a:solidFill>
                <a:latin typeface="Helvetica"/>
                <a:cs typeface="Helvetic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4100088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nterns Title 1">
    <p:spTree>
      <p:nvGrpSpPr>
        <p:cNvPr id="1" name=""/>
        <p:cNvGrpSpPr/>
        <p:nvPr/>
      </p:nvGrpSpPr>
      <p:grpSpPr>
        <a:xfrm>
          <a:off x="0" y="0"/>
          <a:ext cx="0" cy="0"/>
          <a:chOff x="0" y="0"/>
          <a:chExt cx="0" cy="0"/>
        </a:xfrm>
      </p:grpSpPr>
      <p:pic>
        <p:nvPicPr>
          <p:cNvPr id="4" name="Picture 16" descr="lanterns-1.jpg"/>
          <p:cNvPicPr>
            <a:picLocks noChangeAspect="1"/>
          </p:cNvPicPr>
          <p:nvPr/>
        </p:nvPicPr>
        <p:blipFill>
          <a:blip r:embed="rId2">
            <a:extLst>
              <a:ext uri="{28A0092B-C50C-407E-A947-70E740481C1C}">
                <a14:useLocalDpi xmlns:a14="http://schemas.microsoft.com/office/drawing/2010/main" val="0"/>
              </a:ext>
            </a:extLst>
          </a:blip>
          <a:srcRect l="5556" r="5591"/>
          <a:stretch>
            <a:fillRect/>
          </a:stretch>
        </p:blipFill>
        <p:spPr bwMode="auto">
          <a:xfrm>
            <a:off x="0" y="0"/>
            <a:ext cx="9140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1" y="1974659"/>
            <a:ext cx="9140400" cy="4883341"/>
          </a:xfrm>
          <a:prstGeom prst="rect">
            <a:avLst/>
          </a:prstGeom>
          <a:gradFill flip="none" rotWithShape="1">
            <a:gsLst>
              <a:gs pos="10000">
                <a:srgbClr val="E53B16"/>
              </a:gs>
              <a:gs pos="100000">
                <a:srgbClr val="FFFFFF">
                  <a:alpha val="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E53B02"/>
              </a:solidFill>
            </a:endParaRPr>
          </a:p>
        </p:txBody>
      </p:sp>
      <p:cxnSp>
        <p:nvCxnSpPr>
          <p:cNvPr id="6" name="Straight Connector 5"/>
          <p:cNvCxnSpPr/>
          <p:nvPr/>
        </p:nvCxnSpPr>
        <p:spPr>
          <a:xfrm>
            <a:off x="3143250" y="4418013"/>
            <a:ext cx="2922588" cy="0"/>
          </a:xfrm>
          <a:prstGeom prst="line">
            <a:avLst/>
          </a:prstGeom>
          <a:ln w="12700">
            <a:solidFill>
              <a:srgbClr val="FFFFFF">
                <a:alpha val="86000"/>
              </a:srgbClr>
            </a:solidFill>
            <a:prstDash val="dash"/>
          </a:ln>
          <a:effectLst/>
        </p:spPr>
        <p:style>
          <a:lnRef idx="2">
            <a:schemeClr val="accent1"/>
          </a:lnRef>
          <a:fillRef idx="0">
            <a:schemeClr val="accent1"/>
          </a:fillRef>
          <a:effectRef idx="1">
            <a:schemeClr val="accent1"/>
          </a:effectRef>
          <a:fontRef idx="minor">
            <a:schemeClr val="tx1"/>
          </a:fontRef>
        </p:style>
      </p:cxnSp>
      <p:pic>
        <p:nvPicPr>
          <p:cNvPr id="7" name="Picture 19" descr="Untitled-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875" y="223838"/>
            <a:ext cx="1381125"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1143000" y="1618741"/>
            <a:ext cx="6858000" cy="2387600"/>
          </a:xfrm>
          <a:prstGeom prst="rect">
            <a:avLst/>
          </a:prstGeom>
        </p:spPr>
        <p:txBody>
          <a:bodyPr anchor="b"/>
          <a:lstStyle>
            <a:lvl1pPr algn="ctr">
              <a:defRPr sz="6000" b="0" i="1">
                <a:solidFill>
                  <a:schemeClr val="bg1"/>
                </a:solidFill>
                <a:latin typeface="Merriweather Italic"/>
                <a:cs typeface="Merriweather Italic"/>
              </a:defRPr>
            </a:lvl1pPr>
          </a:lstStyle>
          <a:p>
            <a:r>
              <a:rPr lang="en-GB"/>
              <a:t>Click to edit Master title style</a:t>
            </a:r>
            <a:endParaRPr lang="en-US" dirty="0"/>
          </a:p>
        </p:txBody>
      </p:sp>
      <p:sp>
        <p:nvSpPr>
          <p:cNvPr id="9" name="Subtitle 2"/>
          <p:cNvSpPr>
            <a:spLocks noGrp="1"/>
          </p:cNvSpPr>
          <p:nvPr>
            <p:ph type="subTitle" idx="1"/>
          </p:nvPr>
        </p:nvSpPr>
        <p:spPr>
          <a:xfrm>
            <a:off x="1143000" y="4909205"/>
            <a:ext cx="6858000" cy="1496847"/>
          </a:xfrm>
          <a:prstGeom prst="rect">
            <a:avLst/>
          </a:prstGeom>
        </p:spPr>
        <p:txBody>
          <a:bodyPr>
            <a:normAutofit/>
          </a:bodyPr>
          <a:lstStyle>
            <a:lvl1pPr marL="0" indent="0" algn="ctr">
              <a:lnSpc>
                <a:spcPct val="100000"/>
              </a:lnSpc>
              <a:buNone/>
              <a:defRPr sz="1800" spc="50">
                <a:solidFill>
                  <a:srgbClr val="FFFFFF"/>
                </a:solidFill>
                <a:latin typeface="Helvetica"/>
                <a:cs typeface="Helvetic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3201733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Phone Title 2">
    <p:spTree>
      <p:nvGrpSpPr>
        <p:cNvPr id="1" name=""/>
        <p:cNvGrpSpPr/>
        <p:nvPr/>
      </p:nvGrpSpPr>
      <p:grpSpPr>
        <a:xfrm>
          <a:off x="0" y="0"/>
          <a:ext cx="0" cy="0"/>
          <a:chOff x="0" y="0"/>
          <a:chExt cx="0" cy="0"/>
        </a:xfrm>
      </p:grpSpPr>
      <p:pic>
        <p:nvPicPr>
          <p:cNvPr id="4" name="Picture 16" descr="phone-3.jpg"/>
          <p:cNvPicPr>
            <a:picLocks noChangeAspect="1"/>
          </p:cNvPicPr>
          <p:nvPr/>
        </p:nvPicPr>
        <p:blipFill>
          <a:blip r:embed="rId2">
            <a:extLst>
              <a:ext uri="{28A0092B-C50C-407E-A947-70E740481C1C}">
                <a14:useLocalDpi xmlns:a14="http://schemas.microsoft.com/office/drawing/2010/main" val="0"/>
              </a:ext>
            </a:extLst>
          </a:blip>
          <a:srcRect r="11111"/>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1" y="1974659"/>
            <a:ext cx="9140400" cy="4883341"/>
          </a:xfrm>
          <a:prstGeom prst="rect">
            <a:avLst/>
          </a:prstGeom>
          <a:gradFill flip="none" rotWithShape="1">
            <a:gsLst>
              <a:gs pos="10000">
                <a:srgbClr val="E53B16"/>
              </a:gs>
              <a:gs pos="100000">
                <a:srgbClr val="FFFFFF">
                  <a:alpha val="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E53B02"/>
              </a:solidFill>
            </a:endParaRPr>
          </a:p>
        </p:txBody>
      </p:sp>
      <p:cxnSp>
        <p:nvCxnSpPr>
          <p:cNvPr id="6" name="Straight Connector 5"/>
          <p:cNvCxnSpPr/>
          <p:nvPr/>
        </p:nvCxnSpPr>
        <p:spPr>
          <a:xfrm>
            <a:off x="3143250" y="4418013"/>
            <a:ext cx="2922588" cy="0"/>
          </a:xfrm>
          <a:prstGeom prst="line">
            <a:avLst/>
          </a:prstGeom>
          <a:ln w="12700">
            <a:solidFill>
              <a:srgbClr val="FFFFFF">
                <a:alpha val="86000"/>
              </a:srgbClr>
            </a:solidFill>
            <a:prstDash val="dash"/>
          </a:ln>
          <a:effectLst/>
        </p:spPr>
        <p:style>
          <a:lnRef idx="2">
            <a:schemeClr val="accent1"/>
          </a:lnRef>
          <a:fillRef idx="0">
            <a:schemeClr val="accent1"/>
          </a:fillRef>
          <a:effectRef idx="1">
            <a:schemeClr val="accent1"/>
          </a:effectRef>
          <a:fontRef idx="minor">
            <a:schemeClr val="tx1"/>
          </a:fontRef>
        </p:style>
      </p:cxnSp>
      <p:pic>
        <p:nvPicPr>
          <p:cNvPr id="7" name="Picture 19" descr="Untitled-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875" y="223838"/>
            <a:ext cx="1381125"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1143000" y="1618741"/>
            <a:ext cx="6858000" cy="2387600"/>
          </a:xfrm>
          <a:prstGeom prst="rect">
            <a:avLst/>
          </a:prstGeom>
        </p:spPr>
        <p:txBody>
          <a:bodyPr anchor="b"/>
          <a:lstStyle>
            <a:lvl1pPr algn="ctr">
              <a:defRPr sz="6000" b="0" i="1">
                <a:solidFill>
                  <a:schemeClr val="bg1"/>
                </a:solidFill>
                <a:latin typeface="Merriweather Italic"/>
                <a:cs typeface="Merriweather Italic"/>
              </a:defRPr>
            </a:lvl1pPr>
          </a:lstStyle>
          <a:p>
            <a:r>
              <a:rPr lang="en-GB"/>
              <a:t>Click to edit Master title style</a:t>
            </a:r>
            <a:endParaRPr lang="en-US" dirty="0"/>
          </a:p>
        </p:txBody>
      </p:sp>
      <p:sp>
        <p:nvSpPr>
          <p:cNvPr id="9" name="Subtitle 2"/>
          <p:cNvSpPr>
            <a:spLocks noGrp="1"/>
          </p:cNvSpPr>
          <p:nvPr>
            <p:ph type="subTitle" idx="1"/>
          </p:nvPr>
        </p:nvSpPr>
        <p:spPr>
          <a:xfrm>
            <a:off x="1143000" y="4909205"/>
            <a:ext cx="6858000" cy="1496847"/>
          </a:xfrm>
          <a:prstGeom prst="rect">
            <a:avLst/>
          </a:prstGeom>
        </p:spPr>
        <p:txBody>
          <a:bodyPr>
            <a:normAutofit/>
          </a:bodyPr>
          <a:lstStyle>
            <a:lvl1pPr marL="0" indent="0" algn="ctr">
              <a:lnSpc>
                <a:spcPct val="100000"/>
              </a:lnSpc>
              <a:buNone/>
              <a:defRPr sz="1800" spc="50">
                <a:solidFill>
                  <a:srgbClr val="FFFFFF"/>
                </a:solidFill>
                <a:latin typeface="Helvetica"/>
                <a:cs typeface="Helvetic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1554530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ress 1">
    <p:spTree>
      <p:nvGrpSpPr>
        <p:cNvPr id="1" name=""/>
        <p:cNvGrpSpPr/>
        <p:nvPr/>
      </p:nvGrpSpPr>
      <p:grpSpPr>
        <a:xfrm>
          <a:off x="0" y="0"/>
          <a:ext cx="0" cy="0"/>
          <a:chOff x="0" y="0"/>
          <a:chExt cx="0" cy="0"/>
        </a:xfrm>
      </p:grpSpPr>
      <p:pic>
        <p:nvPicPr>
          <p:cNvPr id="4" name="Picture 16" descr="stressed-3.jpg"/>
          <p:cNvPicPr>
            <a:picLocks noChangeAspect="1"/>
          </p:cNvPicPr>
          <p:nvPr/>
        </p:nvPicPr>
        <p:blipFill>
          <a:blip r:embed="rId2">
            <a:extLst>
              <a:ext uri="{28A0092B-C50C-407E-A947-70E740481C1C}">
                <a14:useLocalDpi xmlns:a14="http://schemas.microsoft.com/office/drawing/2010/main" val="0"/>
              </a:ext>
            </a:extLst>
          </a:blip>
          <a:srcRect l="5556" r="5556"/>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7" descr="logo-whi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875" y="223838"/>
            <a:ext cx="1403350" cy="963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28650" y="3541407"/>
            <a:ext cx="7886700" cy="2635556"/>
          </a:xfrm>
          <a:prstGeom prst="rect">
            <a:avLst/>
          </a:prstGeom>
        </p:spPr>
        <p:txBody>
          <a:bodyPr/>
          <a:lstStyle>
            <a:lvl1pPr>
              <a:lnSpc>
                <a:spcPct val="100000"/>
              </a:lnSpc>
              <a:defRPr spc="50">
                <a:solidFill>
                  <a:srgbClr val="FFFFFF"/>
                </a:solidFill>
                <a:latin typeface="Helvetica"/>
                <a:cs typeface="Helvetica"/>
              </a:defRPr>
            </a:lvl1pPr>
            <a:lvl2pPr>
              <a:lnSpc>
                <a:spcPct val="100000"/>
              </a:lnSpc>
              <a:defRPr spc="50">
                <a:solidFill>
                  <a:srgbClr val="FFFFFF"/>
                </a:solidFill>
                <a:latin typeface="Helvetica"/>
                <a:cs typeface="Helvetica"/>
              </a:defRPr>
            </a:lvl2pPr>
            <a:lvl3pPr>
              <a:lnSpc>
                <a:spcPct val="100000"/>
              </a:lnSpc>
              <a:defRPr spc="50">
                <a:solidFill>
                  <a:srgbClr val="FFFFFF"/>
                </a:solidFill>
                <a:latin typeface="Helvetica"/>
                <a:cs typeface="Helvetica"/>
              </a:defRPr>
            </a:lvl3pPr>
            <a:lvl4pPr>
              <a:lnSpc>
                <a:spcPct val="100000"/>
              </a:lnSpc>
              <a:defRPr spc="50">
                <a:solidFill>
                  <a:srgbClr val="FFFFFF"/>
                </a:solidFill>
                <a:latin typeface="Helvetica"/>
                <a:cs typeface="Helvetica"/>
              </a:defRPr>
            </a:lvl4pPr>
            <a:lvl5pPr>
              <a:lnSpc>
                <a:spcPct val="100000"/>
              </a:lnSpc>
              <a:defRPr spc="50">
                <a:solidFill>
                  <a:srgbClr val="FFFFFF"/>
                </a:solidFill>
                <a:latin typeface="Helvetica"/>
                <a:cs typeface="Helvetica"/>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Title 1"/>
          <p:cNvSpPr>
            <a:spLocks noGrp="1"/>
          </p:cNvSpPr>
          <p:nvPr>
            <p:ph type="ctrTitle"/>
          </p:nvPr>
        </p:nvSpPr>
        <p:spPr>
          <a:xfrm>
            <a:off x="1143000" y="1505677"/>
            <a:ext cx="6858000" cy="1116115"/>
          </a:xfrm>
          <a:prstGeom prst="rect">
            <a:avLst/>
          </a:prstGeom>
        </p:spPr>
        <p:txBody>
          <a:bodyPr anchor="b"/>
          <a:lstStyle>
            <a:lvl1pPr algn="ctr">
              <a:defRPr sz="6000" b="0" i="1">
                <a:solidFill>
                  <a:schemeClr val="bg1"/>
                </a:solidFill>
                <a:latin typeface="Merriweather Italic"/>
                <a:cs typeface="Merriweather Italic"/>
              </a:defRPr>
            </a:lvl1pPr>
          </a:lstStyle>
          <a:p>
            <a:r>
              <a:rPr lang="en-GB"/>
              <a:t>Click to edit Master title style</a:t>
            </a:r>
            <a:endParaRPr lang="en-US" dirty="0"/>
          </a:p>
        </p:txBody>
      </p:sp>
    </p:spTree>
    <p:extLst>
      <p:ext uri="{BB962C8B-B14F-4D97-AF65-F5344CB8AC3E}">
        <p14:creationId xmlns:p14="http://schemas.microsoft.com/office/powerpoint/2010/main" val="2077880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indfulness">
    <p:spTree>
      <p:nvGrpSpPr>
        <p:cNvPr id="1" name=""/>
        <p:cNvGrpSpPr/>
        <p:nvPr/>
      </p:nvGrpSpPr>
      <p:grpSpPr>
        <a:xfrm>
          <a:off x="0" y="0"/>
          <a:ext cx="0" cy="0"/>
          <a:chOff x="0" y="0"/>
          <a:chExt cx="0" cy="0"/>
        </a:xfrm>
      </p:grpSpPr>
      <p:sp>
        <p:nvSpPr>
          <p:cNvPr id="5" name="Rectangle 4"/>
          <p:cNvSpPr/>
          <p:nvPr/>
        </p:nvSpPr>
        <p:spPr>
          <a:xfrm>
            <a:off x="-1" y="2892458"/>
            <a:ext cx="9140400" cy="3965544"/>
          </a:xfrm>
          <a:prstGeom prst="rect">
            <a:avLst/>
          </a:prstGeom>
          <a:gradFill flip="none" rotWithShape="1">
            <a:gsLst>
              <a:gs pos="10000">
                <a:srgbClr val="E53B16"/>
              </a:gs>
              <a:gs pos="100000">
                <a:srgbClr val="FFFFFF">
                  <a:alpha val="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E53B02"/>
              </a:solidFill>
            </a:endParaRPr>
          </a:p>
        </p:txBody>
      </p:sp>
      <p:pic>
        <p:nvPicPr>
          <p:cNvPr id="6" name="Picture 17" descr="Untitled-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875" y="365125"/>
            <a:ext cx="1381125" cy="935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8" descr="mindfullness.jpg"/>
          <p:cNvPicPr>
            <a:picLocks noChangeAspect="1"/>
          </p:cNvPicPr>
          <p:nvPr/>
        </p:nvPicPr>
        <p:blipFill>
          <a:blip r:embed="rId3">
            <a:extLst>
              <a:ext uri="{28A0092B-C50C-407E-A947-70E740481C1C}">
                <a14:useLocalDpi xmlns:a14="http://schemas.microsoft.com/office/drawing/2010/main" val="0"/>
              </a:ext>
            </a:extLst>
          </a:blip>
          <a:srcRect l="11205"/>
          <a:stretch>
            <a:fillRect/>
          </a:stretch>
        </p:blipFill>
        <p:spPr bwMode="auto">
          <a:xfrm>
            <a:off x="0" y="0"/>
            <a:ext cx="9140825"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986213" y="0"/>
            <a:ext cx="5154612" cy="6858000"/>
          </a:xfrm>
          <a:prstGeom prst="rect">
            <a:avLst/>
          </a:prstGeom>
          <a:solidFill>
            <a:srgbClr val="E53B16">
              <a:alpha val="86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itle 1"/>
          <p:cNvSpPr txBox="1">
            <a:spLocks/>
          </p:cNvSpPr>
          <p:nvPr/>
        </p:nvSpPr>
        <p:spPr>
          <a:xfrm>
            <a:off x="4440238" y="517525"/>
            <a:ext cx="4551362" cy="1116013"/>
          </a:xfrm>
          <a:prstGeom prst="rect">
            <a:avLst/>
          </a:prstGeom>
        </p:spPr>
        <p:txBody>
          <a:bodyPr anchor="b"/>
          <a:lstStyle>
            <a:lvl1pPr algn="ctr" defTabSz="914400" rtl="0" eaLnBrk="1" latinLnBrk="0" hangingPunct="1">
              <a:lnSpc>
                <a:spcPct val="90000"/>
              </a:lnSpc>
              <a:spcBef>
                <a:spcPct val="0"/>
              </a:spcBef>
              <a:buNone/>
              <a:defRPr sz="6000" b="0" i="1" kern="1200">
                <a:solidFill>
                  <a:schemeClr val="bg1"/>
                </a:solidFill>
                <a:latin typeface="Merriweather Italic"/>
                <a:ea typeface="+mj-ea"/>
                <a:cs typeface="Merriweather Italic"/>
              </a:defRPr>
            </a:lvl1pPr>
          </a:lstStyle>
          <a:p>
            <a:pPr algn="l" fontAlgn="auto">
              <a:spcAft>
                <a:spcPts val="0"/>
              </a:spcAft>
              <a:defRPr/>
            </a:pPr>
            <a:r>
              <a:rPr lang="en-US" sz="4000" dirty="0"/>
              <a:t>What is Mindfulness?</a:t>
            </a:r>
          </a:p>
        </p:txBody>
      </p:sp>
      <p:cxnSp>
        <p:nvCxnSpPr>
          <p:cNvPr id="11" name="Straight Connector 10"/>
          <p:cNvCxnSpPr/>
          <p:nvPr/>
        </p:nvCxnSpPr>
        <p:spPr>
          <a:xfrm>
            <a:off x="4440238" y="1973263"/>
            <a:ext cx="4292600" cy="0"/>
          </a:xfrm>
          <a:prstGeom prst="line">
            <a:avLst/>
          </a:prstGeom>
          <a:ln w="12700">
            <a:solidFill>
              <a:srgbClr val="FFFFFF">
                <a:alpha val="86000"/>
              </a:srgbClr>
            </a:solidFill>
            <a:prstDash val="dash"/>
          </a:ln>
          <a:effectLst/>
        </p:spPr>
        <p:style>
          <a:lnRef idx="2">
            <a:schemeClr val="accent1"/>
          </a:lnRef>
          <a:fillRef idx="0">
            <a:schemeClr val="accent1"/>
          </a:fillRef>
          <a:effectRef idx="1">
            <a:schemeClr val="accent1"/>
          </a:effectRef>
          <a:fontRef idx="minor">
            <a:schemeClr val="tx1"/>
          </a:fontRef>
        </p:style>
      </p:cxnSp>
      <p:pic>
        <p:nvPicPr>
          <p:cNvPr id="12" name="Picture 22" descr="Untitled-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875" y="223838"/>
            <a:ext cx="1381125"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ectangle 13"/>
          <p:cNvSpPr/>
          <p:nvPr/>
        </p:nvSpPr>
        <p:spPr>
          <a:xfrm>
            <a:off x="0" y="6246813"/>
            <a:ext cx="9144000" cy="611187"/>
          </a:xfrm>
          <a:prstGeom prst="rect">
            <a:avLst/>
          </a:prstGeom>
          <a:solidFill>
            <a:srgbClr val="1A17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E53B02"/>
              </a:solidFill>
            </a:endParaRPr>
          </a:p>
        </p:txBody>
      </p:sp>
      <p:sp>
        <p:nvSpPr>
          <p:cNvPr id="3" name="Content Placeholder 2"/>
          <p:cNvSpPr>
            <a:spLocks noGrp="1"/>
          </p:cNvSpPr>
          <p:nvPr>
            <p:ph idx="1"/>
          </p:nvPr>
        </p:nvSpPr>
        <p:spPr>
          <a:xfrm>
            <a:off x="628650" y="3541407"/>
            <a:ext cx="7886700" cy="2635556"/>
          </a:xfrm>
          <a:prstGeom prst="rect">
            <a:avLst/>
          </a:prstGeom>
        </p:spPr>
        <p:txBody>
          <a:bodyPr/>
          <a:lstStyle>
            <a:lvl1pPr>
              <a:defRPr>
                <a:solidFill>
                  <a:srgbClr val="FFFFFF"/>
                </a:solidFill>
                <a:latin typeface="Helvetica"/>
                <a:cs typeface="Helvetica"/>
              </a:defRPr>
            </a:lvl1pPr>
            <a:lvl2pPr>
              <a:defRPr>
                <a:solidFill>
                  <a:srgbClr val="FFFFFF"/>
                </a:solidFill>
                <a:latin typeface="Helvetica"/>
                <a:cs typeface="Helvetica"/>
              </a:defRPr>
            </a:lvl2pPr>
            <a:lvl3pPr>
              <a:defRPr>
                <a:solidFill>
                  <a:srgbClr val="FFFFFF"/>
                </a:solidFill>
                <a:latin typeface="Helvetica"/>
                <a:cs typeface="Helvetica"/>
              </a:defRPr>
            </a:lvl3pPr>
            <a:lvl4pPr>
              <a:defRPr>
                <a:solidFill>
                  <a:srgbClr val="FFFFFF"/>
                </a:solidFill>
                <a:latin typeface="Helvetica"/>
                <a:cs typeface="Helvetica"/>
              </a:defRPr>
            </a:lvl4pPr>
            <a:lvl5pPr>
              <a:defRPr>
                <a:solidFill>
                  <a:srgbClr val="FFFFFF"/>
                </a:solidFill>
                <a:latin typeface="Helvetica"/>
                <a:cs typeface="Helvetica"/>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Title 1"/>
          <p:cNvSpPr>
            <a:spLocks noGrp="1"/>
          </p:cNvSpPr>
          <p:nvPr>
            <p:ph type="ctrTitle"/>
          </p:nvPr>
        </p:nvSpPr>
        <p:spPr>
          <a:xfrm>
            <a:off x="1143000" y="856728"/>
            <a:ext cx="6858000" cy="1116115"/>
          </a:xfrm>
          <a:prstGeom prst="rect">
            <a:avLst/>
          </a:prstGeom>
        </p:spPr>
        <p:txBody>
          <a:bodyPr anchor="b"/>
          <a:lstStyle>
            <a:lvl1pPr algn="ctr">
              <a:defRPr sz="6000" b="0" i="1">
                <a:solidFill>
                  <a:schemeClr val="bg1"/>
                </a:solidFill>
                <a:latin typeface="Merriweather Italic"/>
                <a:cs typeface="Merriweather Italic"/>
              </a:defRPr>
            </a:lvl1pPr>
          </a:lstStyle>
          <a:p>
            <a:r>
              <a:rPr lang="en-GB"/>
              <a:t>Click to edit Master title style</a:t>
            </a:r>
            <a:endParaRPr lang="en-US" dirty="0"/>
          </a:p>
        </p:txBody>
      </p:sp>
      <p:sp>
        <p:nvSpPr>
          <p:cNvPr id="13" name="Content Placeholder 2"/>
          <p:cNvSpPr>
            <a:spLocks noGrp="1"/>
          </p:cNvSpPr>
          <p:nvPr>
            <p:ph idx="10"/>
          </p:nvPr>
        </p:nvSpPr>
        <p:spPr>
          <a:xfrm>
            <a:off x="4440479" y="2328372"/>
            <a:ext cx="4393351" cy="4285035"/>
          </a:xfrm>
          <a:prstGeom prst="rect">
            <a:avLst/>
          </a:prstGeom>
        </p:spPr>
        <p:txBody>
          <a:bodyPr/>
          <a:lstStyle>
            <a:lvl1pPr algn="l">
              <a:lnSpc>
                <a:spcPct val="100000"/>
              </a:lnSpc>
              <a:defRPr spc="50">
                <a:solidFill>
                  <a:srgbClr val="FFFFFF"/>
                </a:solidFill>
                <a:latin typeface="Helvetica"/>
                <a:cs typeface="Helvetica"/>
              </a:defRPr>
            </a:lvl1pPr>
            <a:lvl2pPr algn="l">
              <a:lnSpc>
                <a:spcPct val="100000"/>
              </a:lnSpc>
              <a:defRPr spc="50">
                <a:solidFill>
                  <a:srgbClr val="FFFFFF"/>
                </a:solidFill>
                <a:latin typeface="Helvetica"/>
                <a:cs typeface="Helvetica"/>
              </a:defRPr>
            </a:lvl2pPr>
            <a:lvl3pPr algn="l">
              <a:lnSpc>
                <a:spcPct val="100000"/>
              </a:lnSpc>
              <a:defRPr spc="50">
                <a:solidFill>
                  <a:srgbClr val="FFFFFF"/>
                </a:solidFill>
                <a:latin typeface="Helvetica"/>
                <a:cs typeface="Helvetica"/>
              </a:defRPr>
            </a:lvl3pPr>
            <a:lvl4pPr algn="l">
              <a:lnSpc>
                <a:spcPct val="100000"/>
              </a:lnSpc>
              <a:defRPr spc="50">
                <a:solidFill>
                  <a:srgbClr val="FFFFFF"/>
                </a:solidFill>
                <a:latin typeface="Helvetica"/>
                <a:cs typeface="Helvetica"/>
              </a:defRPr>
            </a:lvl4pPr>
            <a:lvl5pPr algn="l">
              <a:lnSpc>
                <a:spcPct val="100000"/>
              </a:lnSpc>
              <a:defRPr spc="50">
                <a:solidFill>
                  <a:srgbClr val="FFFFFF"/>
                </a:solidFill>
                <a:latin typeface="Helvetica"/>
                <a:cs typeface="Helvetica"/>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034253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Contrast Slide 1">
    <p:spTree>
      <p:nvGrpSpPr>
        <p:cNvPr id="1" name=""/>
        <p:cNvGrpSpPr/>
        <p:nvPr/>
      </p:nvGrpSpPr>
      <p:grpSpPr>
        <a:xfrm>
          <a:off x="0" y="0"/>
          <a:ext cx="0" cy="0"/>
          <a:chOff x="0" y="0"/>
          <a:chExt cx="0" cy="0"/>
        </a:xfrm>
      </p:grpSpPr>
      <p:pic>
        <p:nvPicPr>
          <p:cNvPr id="5" name="Picture 17" descr="Untitled-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875" y="223838"/>
            <a:ext cx="1381125"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1143000" y="1618741"/>
            <a:ext cx="6858000" cy="2387600"/>
          </a:xfrm>
          <a:prstGeom prst="rect">
            <a:avLst/>
          </a:prstGeom>
        </p:spPr>
        <p:txBody>
          <a:bodyPr anchor="b"/>
          <a:lstStyle>
            <a:lvl1pPr algn="ctr">
              <a:defRPr sz="6000" b="0" i="1">
                <a:solidFill>
                  <a:schemeClr val="bg1"/>
                </a:solidFill>
                <a:latin typeface="Merriweather Italic"/>
                <a:cs typeface="Merriweather Italic"/>
              </a:defRPr>
            </a:lvl1pPr>
          </a:lstStyle>
          <a:p>
            <a:r>
              <a:rPr lang="en-GB"/>
              <a:t>Click to edit Master title style</a:t>
            </a:r>
            <a:endParaRPr lang="en-US" dirty="0"/>
          </a:p>
        </p:txBody>
      </p:sp>
      <p:sp>
        <p:nvSpPr>
          <p:cNvPr id="7" name="Subtitle 2"/>
          <p:cNvSpPr>
            <a:spLocks noGrp="1"/>
          </p:cNvSpPr>
          <p:nvPr>
            <p:ph type="subTitle" idx="1"/>
          </p:nvPr>
        </p:nvSpPr>
        <p:spPr>
          <a:xfrm>
            <a:off x="1143000" y="4909205"/>
            <a:ext cx="6858000" cy="1496847"/>
          </a:xfrm>
          <a:prstGeom prst="rect">
            <a:avLst/>
          </a:prstGeom>
        </p:spPr>
        <p:txBody>
          <a:bodyPr>
            <a:normAutofit/>
          </a:bodyPr>
          <a:lstStyle>
            <a:lvl1pPr marL="0" indent="0" algn="ctr">
              <a:buNone/>
              <a:defRPr sz="1800">
                <a:solidFill>
                  <a:srgbClr val="FFFFFF"/>
                </a:solidFill>
                <a:latin typeface="Helvetica"/>
                <a:cs typeface="Helvetic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3066019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p:nvPr/>
        </p:nvSpPr>
        <p:spPr>
          <a:xfrm>
            <a:off x="0" y="0"/>
            <a:ext cx="9144000" cy="6246813"/>
          </a:xfrm>
          <a:prstGeom prst="rect">
            <a:avLst/>
          </a:prstGeom>
          <a:solidFill>
            <a:srgbClr val="F9F6F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E53B02"/>
              </a:solidFill>
            </a:endParaRPr>
          </a:p>
        </p:txBody>
      </p:sp>
      <p:sp>
        <p:nvSpPr>
          <p:cNvPr id="6" name="Rectangle 5"/>
          <p:cNvSpPr/>
          <p:nvPr/>
        </p:nvSpPr>
        <p:spPr>
          <a:xfrm>
            <a:off x="0" y="6246813"/>
            <a:ext cx="9144000" cy="611187"/>
          </a:xfrm>
          <a:prstGeom prst="rect">
            <a:avLst/>
          </a:prstGeom>
          <a:solidFill>
            <a:srgbClr val="1A17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E53B02"/>
              </a:solidFill>
            </a:endParaRPr>
          </a:p>
        </p:txBody>
      </p:sp>
      <p:cxnSp>
        <p:nvCxnSpPr>
          <p:cNvPr id="7" name="Straight Connector 6"/>
          <p:cNvCxnSpPr/>
          <p:nvPr/>
        </p:nvCxnSpPr>
        <p:spPr>
          <a:xfrm>
            <a:off x="441325" y="2303463"/>
            <a:ext cx="8243888" cy="0"/>
          </a:xfrm>
          <a:prstGeom prst="line">
            <a:avLst/>
          </a:prstGeom>
          <a:ln w="12700">
            <a:solidFill>
              <a:srgbClr val="DD2313">
                <a:alpha val="86000"/>
              </a:srgbClr>
            </a:solidFill>
            <a:prstDash val="dash"/>
          </a:ln>
          <a:effectLst/>
        </p:spPr>
        <p:style>
          <a:lnRef idx="2">
            <a:schemeClr val="accent1"/>
          </a:lnRef>
          <a:fillRef idx="0">
            <a:schemeClr val="accent1"/>
          </a:fillRef>
          <a:effectRef idx="1">
            <a:schemeClr val="accent1"/>
          </a:effectRef>
          <a:fontRef idx="minor">
            <a:schemeClr val="tx1"/>
          </a:fontRef>
        </p:style>
      </p:cxnSp>
      <p:pic>
        <p:nvPicPr>
          <p:cNvPr id="8" name="Picture 19" descr="Untitled-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875" y="223838"/>
            <a:ext cx="1381125"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41913" y="1288816"/>
            <a:ext cx="8073437" cy="1172876"/>
          </a:xfrm>
          <a:prstGeom prst="rect">
            <a:avLst/>
          </a:prstGeom>
        </p:spPr>
        <p:txBody>
          <a:bodyPr>
            <a:normAutofit/>
          </a:bodyPr>
          <a:lstStyle>
            <a:lvl1pPr>
              <a:defRPr sz="3600" i="1">
                <a:solidFill>
                  <a:srgbClr val="DD2313"/>
                </a:solidFill>
                <a:latin typeface="Merriweather Italic"/>
                <a:cs typeface="Merriweather Italic"/>
              </a:defRPr>
            </a:lvl1pPr>
          </a:lstStyle>
          <a:p>
            <a:r>
              <a:rPr lang="en-GB"/>
              <a:t>Click to edit Master title style</a:t>
            </a:r>
            <a:endParaRPr lang="en-US" dirty="0"/>
          </a:p>
        </p:txBody>
      </p:sp>
      <p:sp>
        <p:nvSpPr>
          <p:cNvPr id="3" name="Content Placeholder 2"/>
          <p:cNvSpPr>
            <a:spLocks noGrp="1"/>
          </p:cNvSpPr>
          <p:nvPr>
            <p:ph sz="half" idx="1"/>
          </p:nvPr>
        </p:nvSpPr>
        <p:spPr>
          <a:xfrm>
            <a:off x="441913" y="2520835"/>
            <a:ext cx="4072937" cy="3349387"/>
          </a:xfrm>
          <a:prstGeom prst="rect">
            <a:avLst/>
          </a:prstGeom>
        </p:spPr>
        <p:txBody>
          <a:bodyPr/>
          <a:lstStyle>
            <a:lvl1pPr>
              <a:lnSpc>
                <a:spcPct val="100000"/>
              </a:lnSpc>
              <a:defRPr spc="50">
                <a:solidFill>
                  <a:srgbClr val="DD2313"/>
                </a:solidFill>
                <a:latin typeface="Helvetica"/>
                <a:cs typeface="Helvetica"/>
              </a:defRPr>
            </a:lvl1pPr>
            <a:lvl2pPr>
              <a:lnSpc>
                <a:spcPct val="100000"/>
              </a:lnSpc>
              <a:defRPr spc="50">
                <a:solidFill>
                  <a:srgbClr val="DD2313"/>
                </a:solidFill>
                <a:latin typeface="Helvetica"/>
                <a:cs typeface="Helvetica"/>
              </a:defRPr>
            </a:lvl2pPr>
            <a:lvl3pPr>
              <a:lnSpc>
                <a:spcPct val="100000"/>
              </a:lnSpc>
              <a:defRPr spc="50">
                <a:solidFill>
                  <a:srgbClr val="DD2313"/>
                </a:solidFill>
                <a:latin typeface="Helvetica"/>
                <a:cs typeface="Helvetica"/>
              </a:defRPr>
            </a:lvl3pPr>
            <a:lvl4pPr>
              <a:lnSpc>
                <a:spcPct val="100000"/>
              </a:lnSpc>
              <a:defRPr spc="50">
                <a:solidFill>
                  <a:srgbClr val="DD2313"/>
                </a:solidFill>
                <a:latin typeface="Helvetica"/>
                <a:cs typeface="Helvetica"/>
              </a:defRPr>
            </a:lvl4pPr>
            <a:lvl5pPr>
              <a:lnSpc>
                <a:spcPct val="100000"/>
              </a:lnSpc>
              <a:defRPr spc="50">
                <a:solidFill>
                  <a:srgbClr val="DD2313"/>
                </a:solidFill>
                <a:latin typeface="Helvetica"/>
                <a:cs typeface="Helvetica"/>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4" name="Content Placeholder 2"/>
          <p:cNvSpPr>
            <a:spLocks noGrp="1"/>
          </p:cNvSpPr>
          <p:nvPr>
            <p:ph sz="half" idx="13"/>
          </p:nvPr>
        </p:nvSpPr>
        <p:spPr>
          <a:xfrm>
            <a:off x="4590807" y="2520835"/>
            <a:ext cx="4072937" cy="3349387"/>
          </a:xfrm>
          <a:prstGeom prst="rect">
            <a:avLst/>
          </a:prstGeom>
        </p:spPr>
        <p:txBody>
          <a:bodyPr/>
          <a:lstStyle>
            <a:lvl1pPr>
              <a:lnSpc>
                <a:spcPct val="100000"/>
              </a:lnSpc>
              <a:defRPr spc="50">
                <a:solidFill>
                  <a:srgbClr val="DD2313"/>
                </a:solidFill>
                <a:latin typeface="Helvetica"/>
                <a:cs typeface="Helvetica"/>
              </a:defRPr>
            </a:lvl1pPr>
            <a:lvl2pPr>
              <a:lnSpc>
                <a:spcPct val="100000"/>
              </a:lnSpc>
              <a:defRPr spc="50">
                <a:solidFill>
                  <a:srgbClr val="DD2313"/>
                </a:solidFill>
                <a:latin typeface="Helvetica"/>
                <a:cs typeface="Helvetica"/>
              </a:defRPr>
            </a:lvl2pPr>
            <a:lvl3pPr>
              <a:lnSpc>
                <a:spcPct val="100000"/>
              </a:lnSpc>
              <a:defRPr spc="50">
                <a:solidFill>
                  <a:srgbClr val="DD2313"/>
                </a:solidFill>
                <a:latin typeface="Helvetica"/>
                <a:cs typeface="Helvetica"/>
              </a:defRPr>
            </a:lvl3pPr>
            <a:lvl4pPr>
              <a:lnSpc>
                <a:spcPct val="100000"/>
              </a:lnSpc>
              <a:defRPr spc="50">
                <a:solidFill>
                  <a:srgbClr val="DD2313"/>
                </a:solidFill>
                <a:latin typeface="Helvetica"/>
                <a:cs typeface="Helvetica"/>
              </a:defRPr>
            </a:lvl4pPr>
            <a:lvl5pPr>
              <a:lnSpc>
                <a:spcPct val="100000"/>
              </a:lnSpc>
              <a:defRPr spc="50">
                <a:solidFill>
                  <a:srgbClr val="DD2313"/>
                </a:solidFill>
                <a:latin typeface="Helvetica"/>
                <a:cs typeface="Helvetica"/>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Footer Placeholder 4"/>
          <p:cNvSpPr>
            <a:spLocks noGrp="1"/>
          </p:cNvSpPr>
          <p:nvPr>
            <p:ph type="ftr" sz="quarter" idx="14"/>
          </p:nvPr>
        </p:nvSpPr>
        <p:spPr/>
        <p:txBody>
          <a:bodyPr/>
          <a:lstStyle>
            <a:lvl1pPr algn="l">
              <a:defRPr sz="1000" dirty="0">
                <a:solidFill>
                  <a:srgbClr val="FFFFFF"/>
                </a:solidFill>
                <a:latin typeface="Helvetica"/>
                <a:cs typeface="Helvetica"/>
              </a:defRPr>
            </a:lvl1pPr>
          </a:lstStyle>
          <a:p>
            <a:pPr>
              <a:defRPr/>
            </a:pPr>
            <a:endParaRPr lang="en-US"/>
          </a:p>
        </p:txBody>
      </p:sp>
      <p:sp>
        <p:nvSpPr>
          <p:cNvPr id="10" name="Slide Number Placeholder 5"/>
          <p:cNvSpPr>
            <a:spLocks noGrp="1"/>
          </p:cNvSpPr>
          <p:nvPr>
            <p:ph type="sldNum" sz="quarter" idx="15"/>
          </p:nvPr>
        </p:nvSpPr>
        <p:spPr/>
        <p:txBody>
          <a:bodyPr/>
          <a:lstStyle>
            <a:lvl1pPr>
              <a:defRPr sz="1000" smtClean="0">
                <a:solidFill>
                  <a:srgbClr val="FFFFFF"/>
                </a:solidFill>
                <a:latin typeface="Helvetica"/>
                <a:cs typeface="Helvetica"/>
              </a:defRPr>
            </a:lvl1pPr>
          </a:lstStyle>
          <a:p>
            <a:pPr>
              <a:defRPr/>
            </a:pPr>
            <a:fld id="{BD50B227-862E-9144-91FE-2D487042064F}" type="slidenum">
              <a:rPr lang="en-US"/>
              <a:pPr>
                <a:defRPr/>
              </a:pPr>
              <a:t>‹#›</a:t>
            </a:fld>
            <a:endParaRPr lang="en-US" dirty="0"/>
          </a:p>
        </p:txBody>
      </p:sp>
    </p:spTree>
    <p:extLst>
      <p:ext uri="{BB962C8B-B14F-4D97-AF65-F5344CB8AC3E}">
        <p14:creationId xmlns:p14="http://schemas.microsoft.com/office/powerpoint/2010/main" val="1796068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p:cNvSpPr/>
          <p:nvPr/>
        </p:nvSpPr>
        <p:spPr>
          <a:xfrm>
            <a:off x="0" y="0"/>
            <a:ext cx="9144000" cy="6246813"/>
          </a:xfrm>
          <a:prstGeom prst="rect">
            <a:avLst/>
          </a:prstGeom>
          <a:solidFill>
            <a:srgbClr val="F9F6F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E53B02"/>
              </a:solidFill>
            </a:endParaRPr>
          </a:p>
        </p:txBody>
      </p:sp>
      <p:sp>
        <p:nvSpPr>
          <p:cNvPr id="4" name="Rectangle 3"/>
          <p:cNvSpPr/>
          <p:nvPr/>
        </p:nvSpPr>
        <p:spPr>
          <a:xfrm>
            <a:off x="0" y="6246813"/>
            <a:ext cx="9144000" cy="611187"/>
          </a:xfrm>
          <a:prstGeom prst="rect">
            <a:avLst/>
          </a:prstGeom>
          <a:solidFill>
            <a:srgbClr val="1A17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E53B02"/>
              </a:solidFill>
            </a:endParaRPr>
          </a:p>
        </p:txBody>
      </p:sp>
      <p:pic>
        <p:nvPicPr>
          <p:cNvPr id="5" name="Picture 18" descr="Untitled-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875" y="223838"/>
            <a:ext cx="1381125"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1993116" y="234574"/>
            <a:ext cx="5080129" cy="924712"/>
          </a:xfrm>
          <a:prstGeom prst="rect">
            <a:avLst/>
          </a:prstGeom>
        </p:spPr>
        <p:txBody>
          <a:bodyPr>
            <a:normAutofit/>
          </a:bodyPr>
          <a:lstStyle>
            <a:lvl1pPr algn="ctr">
              <a:defRPr sz="3600" i="1">
                <a:solidFill>
                  <a:srgbClr val="DD2313"/>
                </a:solidFill>
                <a:latin typeface="Merriweather Italic"/>
                <a:cs typeface="Merriweather Italic"/>
              </a:defRPr>
            </a:lvl1pPr>
          </a:lstStyle>
          <a:p>
            <a:r>
              <a:rPr lang="en-GB"/>
              <a:t>Click to edit Master title style</a:t>
            </a:r>
            <a:endParaRPr lang="en-US" dirty="0"/>
          </a:p>
        </p:txBody>
      </p:sp>
      <p:sp>
        <p:nvSpPr>
          <p:cNvPr id="6" name="Footer Placeholder 4"/>
          <p:cNvSpPr>
            <a:spLocks noGrp="1"/>
          </p:cNvSpPr>
          <p:nvPr>
            <p:ph type="ftr" sz="quarter" idx="10"/>
          </p:nvPr>
        </p:nvSpPr>
        <p:spPr/>
        <p:txBody>
          <a:bodyPr/>
          <a:lstStyle>
            <a:lvl1pPr algn="l">
              <a:defRPr sz="1000" dirty="0">
                <a:solidFill>
                  <a:srgbClr val="FFFFFF"/>
                </a:solidFill>
                <a:latin typeface="Helvetica"/>
                <a:cs typeface="Helvetica"/>
              </a:defRPr>
            </a:lvl1pPr>
          </a:lstStyle>
          <a:p>
            <a:pPr>
              <a:defRPr/>
            </a:pPr>
            <a:endParaRPr lang="en-US"/>
          </a:p>
        </p:txBody>
      </p:sp>
      <p:sp>
        <p:nvSpPr>
          <p:cNvPr id="7" name="Slide Number Placeholder 5"/>
          <p:cNvSpPr>
            <a:spLocks noGrp="1"/>
          </p:cNvSpPr>
          <p:nvPr>
            <p:ph type="sldNum" sz="quarter" idx="11"/>
          </p:nvPr>
        </p:nvSpPr>
        <p:spPr/>
        <p:txBody>
          <a:bodyPr/>
          <a:lstStyle>
            <a:lvl1pPr>
              <a:defRPr sz="1000" smtClean="0">
                <a:solidFill>
                  <a:srgbClr val="FFFFFF"/>
                </a:solidFill>
                <a:latin typeface="Helvetica"/>
                <a:cs typeface="Helvetica"/>
              </a:defRPr>
            </a:lvl1pPr>
          </a:lstStyle>
          <a:p>
            <a:pPr>
              <a:defRPr/>
            </a:pPr>
            <a:fld id="{EBCF5E6C-1550-9A41-B2C5-1B297E37C8FA}" type="slidenum">
              <a:rPr lang="en-US"/>
              <a:pPr>
                <a:defRPr/>
              </a:pPr>
              <a:t>‹#›</a:t>
            </a:fld>
            <a:endParaRPr lang="en-US" dirty="0"/>
          </a:p>
        </p:txBody>
      </p:sp>
    </p:spTree>
    <p:extLst>
      <p:ext uri="{BB962C8B-B14F-4D97-AF65-F5344CB8AC3E}">
        <p14:creationId xmlns:p14="http://schemas.microsoft.com/office/powerpoint/2010/main" val="935306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ation Orange">
    <p:spTree>
      <p:nvGrpSpPr>
        <p:cNvPr id="1" name=""/>
        <p:cNvGrpSpPr/>
        <p:nvPr/>
      </p:nvGrpSpPr>
      <p:grpSpPr>
        <a:xfrm>
          <a:off x="0" y="0"/>
          <a:ext cx="0" cy="0"/>
          <a:chOff x="0" y="0"/>
          <a:chExt cx="0" cy="0"/>
        </a:xfrm>
      </p:grpSpPr>
      <p:sp>
        <p:nvSpPr>
          <p:cNvPr id="4" name="Rectangle 3"/>
          <p:cNvSpPr/>
          <p:nvPr/>
        </p:nvSpPr>
        <p:spPr>
          <a:xfrm>
            <a:off x="0" y="0"/>
            <a:ext cx="9144000" cy="6246813"/>
          </a:xfrm>
          <a:prstGeom prst="rect">
            <a:avLst/>
          </a:prstGeom>
          <a:solidFill>
            <a:srgbClr val="E53B1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E53B02"/>
              </a:solidFill>
            </a:endParaRPr>
          </a:p>
        </p:txBody>
      </p:sp>
      <p:pic>
        <p:nvPicPr>
          <p:cNvPr id="5" name="Picture 17" descr="logo-whi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875" y="223838"/>
            <a:ext cx="1403350" cy="963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0" y="6246813"/>
            <a:ext cx="9144000" cy="611187"/>
          </a:xfrm>
          <a:prstGeom prst="rect">
            <a:avLst/>
          </a:prstGeom>
          <a:solidFill>
            <a:srgbClr val="1A17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E53B02"/>
              </a:solidFill>
            </a:endParaRPr>
          </a:p>
        </p:txBody>
      </p:sp>
      <p:pic>
        <p:nvPicPr>
          <p:cNvPr id="7" name="Picture 19" descr="quote-rev.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0988" y="1300163"/>
            <a:ext cx="3175000" cy="261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441913" y="1401704"/>
            <a:ext cx="8242763" cy="3217333"/>
          </a:xfrm>
          <a:prstGeom prst="rect">
            <a:avLst/>
          </a:prstGeom>
        </p:spPr>
        <p:txBody>
          <a:bodyPr>
            <a:normAutofit/>
          </a:bodyPr>
          <a:lstStyle>
            <a:lvl1pPr>
              <a:lnSpc>
                <a:spcPct val="100000"/>
              </a:lnSpc>
              <a:defRPr sz="2800" i="1" spc="50">
                <a:solidFill>
                  <a:srgbClr val="F9F6F3"/>
                </a:solidFill>
                <a:latin typeface="Merriweather Italic"/>
                <a:cs typeface="Merriweather Italic"/>
              </a:defRPr>
            </a:lvl1pPr>
          </a:lstStyle>
          <a:p>
            <a:r>
              <a:rPr lang="en-GB"/>
              <a:t>Click to edit Master title style</a:t>
            </a:r>
            <a:endParaRPr lang="en-US" dirty="0"/>
          </a:p>
        </p:txBody>
      </p:sp>
      <p:sp>
        <p:nvSpPr>
          <p:cNvPr id="12" name="Text Placeholder 3"/>
          <p:cNvSpPr>
            <a:spLocks noGrp="1"/>
          </p:cNvSpPr>
          <p:nvPr>
            <p:ph type="body" sz="half" idx="2"/>
          </p:nvPr>
        </p:nvSpPr>
        <p:spPr>
          <a:xfrm>
            <a:off x="441913" y="4619038"/>
            <a:ext cx="2949178" cy="442148"/>
          </a:xfrm>
          <a:prstGeom prst="rect">
            <a:avLst/>
          </a:prstGeom>
        </p:spPr>
        <p:txBody>
          <a:bodyPr/>
          <a:lstStyle>
            <a:lvl1pPr marL="0" indent="0">
              <a:buNone/>
              <a:defRPr sz="1600">
                <a:solidFill>
                  <a:srgbClr val="FFFFFF"/>
                </a:solidFill>
                <a:latin typeface="Helvetica"/>
                <a:cs typeface="Helvetica"/>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Footer Placeholder 4"/>
          <p:cNvSpPr>
            <a:spLocks noGrp="1"/>
          </p:cNvSpPr>
          <p:nvPr>
            <p:ph type="ftr" sz="quarter" idx="10"/>
          </p:nvPr>
        </p:nvSpPr>
        <p:spPr/>
        <p:txBody>
          <a:bodyPr/>
          <a:lstStyle>
            <a:lvl1pPr algn="l">
              <a:defRPr sz="1000" dirty="0">
                <a:solidFill>
                  <a:srgbClr val="FFFFFF"/>
                </a:solidFill>
                <a:latin typeface="Helvetica"/>
                <a:cs typeface="Helvetica"/>
              </a:defRPr>
            </a:lvl1pPr>
          </a:lstStyle>
          <a:p>
            <a:pPr>
              <a:defRPr/>
            </a:pPr>
            <a:endParaRPr lang="en-US"/>
          </a:p>
        </p:txBody>
      </p:sp>
      <p:sp>
        <p:nvSpPr>
          <p:cNvPr id="9" name="Slide Number Placeholder 5"/>
          <p:cNvSpPr>
            <a:spLocks noGrp="1"/>
          </p:cNvSpPr>
          <p:nvPr>
            <p:ph type="sldNum" sz="quarter" idx="11"/>
          </p:nvPr>
        </p:nvSpPr>
        <p:spPr/>
        <p:txBody>
          <a:bodyPr/>
          <a:lstStyle>
            <a:lvl1pPr>
              <a:defRPr sz="1000" smtClean="0">
                <a:solidFill>
                  <a:srgbClr val="FFFFFF"/>
                </a:solidFill>
                <a:latin typeface="Helvetica"/>
                <a:cs typeface="Helvetica"/>
              </a:defRPr>
            </a:lvl1pPr>
          </a:lstStyle>
          <a:p>
            <a:pPr>
              <a:defRPr/>
            </a:pPr>
            <a:fld id="{D6328A25-0F06-4941-A0C2-3D154F90A20A}" type="slidenum">
              <a:rPr lang="en-US"/>
              <a:pPr>
                <a:defRPr/>
              </a:pPr>
              <a:t>‹#›</a:t>
            </a:fld>
            <a:endParaRPr lang="en-US" dirty="0"/>
          </a:p>
        </p:txBody>
      </p:sp>
    </p:spTree>
    <p:extLst>
      <p:ext uri="{BB962C8B-B14F-4D97-AF65-F5344CB8AC3E}">
        <p14:creationId xmlns:p14="http://schemas.microsoft.com/office/powerpoint/2010/main" val="1616968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246813"/>
          </a:xfrm>
          <a:prstGeom prst="rect">
            <a:avLst/>
          </a:prstGeom>
          <a:solidFill>
            <a:srgbClr val="F9F6F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E53B02"/>
              </a:solidFill>
            </a:endParaRPr>
          </a:p>
        </p:txBody>
      </p:sp>
      <p:sp>
        <p:nvSpPr>
          <p:cNvPr id="10" name="Title 1"/>
          <p:cNvSpPr txBox="1">
            <a:spLocks/>
          </p:cNvSpPr>
          <p:nvPr/>
        </p:nvSpPr>
        <p:spPr>
          <a:xfrm>
            <a:off x="441325" y="1317625"/>
            <a:ext cx="8074025" cy="798513"/>
          </a:xfrm>
          <a:prstGeom prst="rect">
            <a:avLst/>
          </a:prstGeom>
        </p:spPr>
        <p:txBody>
          <a:bodyPr>
            <a:normAutofit/>
          </a:bodyPr>
          <a:lstStyle>
            <a:lvl1pPr algn="l" defTabSz="914400" rtl="0" eaLnBrk="1" latinLnBrk="0" hangingPunct="1">
              <a:lnSpc>
                <a:spcPct val="90000"/>
              </a:lnSpc>
              <a:spcBef>
                <a:spcPct val="0"/>
              </a:spcBef>
              <a:buNone/>
              <a:defRPr sz="3600" i="1" kern="1200">
                <a:solidFill>
                  <a:srgbClr val="DD2313"/>
                </a:solidFill>
                <a:latin typeface="Merriweather Italic"/>
                <a:ea typeface="+mj-ea"/>
                <a:cs typeface="Merriweather Italic"/>
              </a:defRPr>
            </a:lvl1pPr>
          </a:lstStyle>
          <a:p>
            <a:pPr fontAlgn="auto">
              <a:lnSpc>
                <a:spcPct val="100000"/>
              </a:lnSpc>
              <a:spcAft>
                <a:spcPts val="0"/>
              </a:spcAft>
              <a:defRPr/>
            </a:pPr>
            <a:r>
              <a:rPr lang="en-US" dirty="0"/>
              <a:t>Click to edit Master title style</a:t>
            </a:r>
          </a:p>
        </p:txBody>
      </p:sp>
      <p:sp>
        <p:nvSpPr>
          <p:cNvPr id="11" name="Content Placeholder 2"/>
          <p:cNvSpPr txBox="1">
            <a:spLocks/>
          </p:cNvSpPr>
          <p:nvPr/>
        </p:nvSpPr>
        <p:spPr>
          <a:xfrm>
            <a:off x="441325" y="2520950"/>
            <a:ext cx="8243888" cy="334962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rgbClr val="DD2313"/>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DD2313"/>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DD2313"/>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DD2313"/>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DD2313"/>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lnSpc>
                <a:spcPct val="100000"/>
              </a:lnSpc>
              <a:spcAft>
                <a:spcPts val="0"/>
              </a:spcAft>
              <a:defRPr/>
            </a:pPr>
            <a:r>
              <a:rPr lang="en-US" spc="50" dirty="0">
                <a:latin typeface="Helvetica"/>
                <a:cs typeface="Helvetica"/>
              </a:rPr>
              <a:t>Click to edit Master text styles</a:t>
            </a:r>
          </a:p>
          <a:p>
            <a:pPr lvl="1" fontAlgn="auto">
              <a:lnSpc>
                <a:spcPct val="100000"/>
              </a:lnSpc>
              <a:spcAft>
                <a:spcPts val="0"/>
              </a:spcAft>
              <a:defRPr/>
            </a:pPr>
            <a:r>
              <a:rPr lang="en-US" spc="50" dirty="0">
                <a:latin typeface="Helvetica"/>
                <a:cs typeface="Helvetica"/>
              </a:rPr>
              <a:t>Second level</a:t>
            </a:r>
          </a:p>
          <a:p>
            <a:pPr lvl="2" fontAlgn="auto">
              <a:lnSpc>
                <a:spcPct val="100000"/>
              </a:lnSpc>
              <a:spcAft>
                <a:spcPts val="0"/>
              </a:spcAft>
              <a:defRPr/>
            </a:pPr>
            <a:r>
              <a:rPr lang="en-US" spc="50" dirty="0">
                <a:latin typeface="Helvetica"/>
                <a:cs typeface="Helvetica"/>
              </a:rPr>
              <a:t>Third level</a:t>
            </a:r>
          </a:p>
          <a:p>
            <a:pPr lvl="3" fontAlgn="auto">
              <a:lnSpc>
                <a:spcPct val="100000"/>
              </a:lnSpc>
              <a:spcAft>
                <a:spcPts val="0"/>
              </a:spcAft>
              <a:defRPr/>
            </a:pPr>
            <a:r>
              <a:rPr lang="en-US" spc="50" dirty="0">
                <a:latin typeface="Helvetica"/>
                <a:cs typeface="Helvetica"/>
              </a:rPr>
              <a:t>Fourth level</a:t>
            </a:r>
          </a:p>
          <a:p>
            <a:pPr lvl="4" fontAlgn="auto">
              <a:lnSpc>
                <a:spcPct val="100000"/>
              </a:lnSpc>
              <a:spcAft>
                <a:spcPts val="0"/>
              </a:spcAft>
              <a:defRPr/>
            </a:pPr>
            <a:r>
              <a:rPr lang="en-US" spc="50" dirty="0">
                <a:latin typeface="Helvetica"/>
                <a:cs typeface="Helvetica"/>
              </a:rPr>
              <a:t>Fifth level</a:t>
            </a:r>
          </a:p>
        </p:txBody>
      </p:sp>
      <p:sp>
        <p:nvSpPr>
          <p:cNvPr id="12" name="Rectangle 11"/>
          <p:cNvSpPr/>
          <p:nvPr/>
        </p:nvSpPr>
        <p:spPr>
          <a:xfrm>
            <a:off x="0" y="6246813"/>
            <a:ext cx="9144000" cy="611187"/>
          </a:xfrm>
          <a:prstGeom prst="rect">
            <a:avLst/>
          </a:prstGeom>
          <a:solidFill>
            <a:srgbClr val="1A17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E53B02"/>
              </a:solidFill>
            </a:endParaRPr>
          </a:p>
        </p:txBody>
      </p:sp>
      <p:sp>
        <p:nvSpPr>
          <p:cNvPr id="13" name="Footer Placeholder 4"/>
          <p:cNvSpPr>
            <a:spLocks noGrp="1"/>
          </p:cNvSpPr>
          <p:nvPr>
            <p:ph type="ftr" sz="quarter" idx="3"/>
          </p:nvPr>
        </p:nvSpPr>
        <p:spPr>
          <a:xfrm>
            <a:off x="441325" y="6356350"/>
            <a:ext cx="3086100" cy="365125"/>
          </a:xfrm>
          <a:prstGeom prst="rect">
            <a:avLst/>
          </a:prstGeom>
        </p:spPr>
        <p:txBody>
          <a:bodyPr/>
          <a:lstStyle>
            <a:lvl1pPr algn="l" fontAlgn="auto">
              <a:spcBef>
                <a:spcPts val="0"/>
              </a:spcBef>
              <a:spcAft>
                <a:spcPts val="0"/>
              </a:spcAft>
              <a:defRPr sz="1000" dirty="0" smtClean="0">
                <a:solidFill>
                  <a:srgbClr val="FFFFFF"/>
                </a:solidFill>
                <a:latin typeface="Helvetica"/>
                <a:ea typeface="+mn-ea"/>
                <a:cs typeface="Helvetica"/>
              </a:defRPr>
            </a:lvl1pPr>
          </a:lstStyle>
          <a:p>
            <a:pPr>
              <a:defRPr/>
            </a:pPr>
            <a:r>
              <a:rPr lang="en-US"/>
              <a:t>Mindfulness in the Classroom</a:t>
            </a:r>
          </a:p>
        </p:txBody>
      </p:sp>
      <p:sp>
        <p:nvSpPr>
          <p:cNvPr id="14" name="Slide Number Placeholder 5"/>
          <p:cNvSpPr>
            <a:spLocks noGrp="1"/>
          </p:cNvSpPr>
          <p:nvPr>
            <p:ph type="sldNum" sz="quarter" idx="4"/>
          </p:nvPr>
        </p:nvSpPr>
        <p:spPr>
          <a:xfrm>
            <a:off x="6627813" y="6356350"/>
            <a:ext cx="2057400" cy="365125"/>
          </a:xfrm>
          <a:prstGeom prst="rect">
            <a:avLst/>
          </a:prstGeom>
        </p:spPr>
        <p:txBody>
          <a:bodyPr/>
          <a:lstStyle>
            <a:lvl1pPr fontAlgn="auto">
              <a:spcBef>
                <a:spcPts val="0"/>
              </a:spcBef>
              <a:spcAft>
                <a:spcPts val="0"/>
              </a:spcAft>
              <a:defRPr sz="1000" smtClean="0">
                <a:solidFill>
                  <a:srgbClr val="FFFFFF"/>
                </a:solidFill>
                <a:latin typeface="Helvetica"/>
                <a:ea typeface="+mn-ea"/>
                <a:cs typeface="Helvetica"/>
              </a:defRPr>
            </a:lvl1pPr>
          </a:lstStyle>
          <a:p>
            <a:pPr>
              <a:defRPr/>
            </a:pPr>
            <a:fld id="{A5217C81-AA72-6E47-BF21-B8541D9305E9}" type="slidenum">
              <a:rPr lang="en-US"/>
              <a:pPr>
                <a:defRPr/>
              </a:pPr>
              <a:t>‹#›</a:t>
            </a:fld>
            <a:endParaRPr lang="en-US" dirty="0"/>
          </a:p>
        </p:txBody>
      </p:sp>
      <p:cxnSp>
        <p:nvCxnSpPr>
          <p:cNvPr id="15" name="Straight Connector 14"/>
          <p:cNvCxnSpPr/>
          <p:nvPr/>
        </p:nvCxnSpPr>
        <p:spPr>
          <a:xfrm>
            <a:off x="441325" y="2200275"/>
            <a:ext cx="8243888" cy="0"/>
          </a:xfrm>
          <a:prstGeom prst="line">
            <a:avLst/>
          </a:prstGeom>
          <a:ln w="12700">
            <a:solidFill>
              <a:srgbClr val="DD2313">
                <a:alpha val="86000"/>
              </a:srgbClr>
            </a:solidFill>
            <a:prstDash val="dash"/>
          </a:ln>
          <a:effectLst/>
        </p:spPr>
        <p:style>
          <a:lnRef idx="2">
            <a:schemeClr val="accent1"/>
          </a:lnRef>
          <a:fillRef idx="0">
            <a:schemeClr val="accent1"/>
          </a:fillRef>
          <a:effectRef idx="1">
            <a:schemeClr val="accent1"/>
          </a:effectRef>
          <a:fontRef idx="minor">
            <a:schemeClr val="tx1"/>
          </a:fontRef>
        </p:style>
      </p:cxnSp>
      <p:pic>
        <p:nvPicPr>
          <p:cNvPr id="1033" name="Picture 15" descr="Untitled-3.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96875" y="223838"/>
            <a:ext cx="1381125"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7" r:id="rId1"/>
    <p:sldLayoutId id="2147483781" r:id="rId2"/>
    <p:sldLayoutId id="2147483785" r:id="rId3"/>
    <p:sldLayoutId id="2147483786" r:id="rId4"/>
    <p:sldLayoutId id="2147483790" r:id="rId5"/>
    <p:sldLayoutId id="2147483791" r:id="rId6"/>
    <p:sldLayoutId id="2147483797" r:id="rId7"/>
    <p:sldLayoutId id="2147483801" r:id="rId8"/>
    <p:sldLayoutId id="2147483804" r:id="rId9"/>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www.publicdomainpictures.net/view-image.php?image=166688&amp;picture=arrow" TargetMode="External"/><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1143000" y="4680605"/>
            <a:ext cx="6858000" cy="1496847"/>
          </a:xfrm>
        </p:spPr>
        <p:txBody>
          <a:bodyPr/>
          <a:lstStyle/>
          <a:p>
            <a:endParaRPr lang="en-US" dirty="0"/>
          </a:p>
          <a:p>
            <a:r>
              <a:rPr lang="en-US" dirty="0"/>
              <a:t>Jo Kaye </a:t>
            </a:r>
          </a:p>
          <a:p>
            <a:r>
              <a:rPr lang="en-US" dirty="0"/>
              <a:t>Mindfulness Coach</a:t>
            </a:r>
          </a:p>
          <a:p>
            <a:endParaRPr lang="en-US" dirty="0"/>
          </a:p>
        </p:txBody>
      </p:sp>
      <p:sp>
        <p:nvSpPr>
          <p:cNvPr id="9" name="Title 1"/>
          <p:cNvSpPr txBox="1">
            <a:spLocks/>
          </p:cNvSpPr>
          <p:nvPr/>
        </p:nvSpPr>
        <p:spPr>
          <a:xfrm>
            <a:off x="1351964" y="1620870"/>
            <a:ext cx="6858000" cy="2387600"/>
          </a:xfrm>
          <a:prstGeom prst="rect">
            <a:avLst/>
          </a:prstGeom>
        </p:spPr>
        <p:txBody>
          <a:bodyPr anchor="b"/>
          <a:lstStyle>
            <a:lvl1pPr algn="ctr" rtl="0" eaLnBrk="1" fontAlgn="base" hangingPunct="1">
              <a:lnSpc>
                <a:spcPct val="90000"/>
              </a:lnSpc>
              <a:spcBef>
                <a:spcPct val="0"/>
              </a:spcBef>
              <a:spcAft>
                <a:spcPct val="0"/>
              </a:spcAft>
              <a:defRPr sz="6000" b="0" i="1" kern="1200">
                <a:solidFill>
                  <a:schemeClr val="bg1"/>
                </a:solidFill>
                <a:latin typeface="Merriweather Italic"/>
                <a:ea typeface="ＭＳ Ｐゴシック" charset="0"/>
                <a:cs typeface="Merriweather Italic"/>
              </a:defRPr>
            </a:lvl1pPr>
            <a:lvl2pPr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a:lstStyle>
          <a:p>
            <a:r>
              <a:rPr lang="en-GB" b="1" dirty="0"/>
              <a:t>How to be a calmer, kinder parent and carer</a:t>
            </a:r>
            <a:endParaRPr lang="en-US" b="1" dirty="0"/>
          </a:p>
        </p:txBody>
      </p:sp>
      <p:pic>
        <p:nvPicPr>
          <p:cNvPr id="10" name="Picture 19" descr="Untitled-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875" y="223838"/>
            <a:ext cx="1638221" cy="11090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1" name="Straight Connector 10"/>
          <p:cNvCxnSpPr/>
          <p:nvPr/>
        </p:nvCxnSpPr>
        <p:spPr>
          <a:xfrm>
            <a:off x="3143250" y="4418013"/>
            <a:ext cx="2922588" cy="0"/>
          </a:xfrm>
          <a:prstGeom prst="line">
            <a:avLst/>
          </a:prstGeom>
          <a:ln w="12700">
            <a:solidFill>
              <a:srgbClr val="FFFFFF">
                <a:alpha val="86000"/>
              </a:srgbClr>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3923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54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39" name="TextBox 5"/>
          <p:cNvSpPr txBox="1">
            <a:spLocks noChangeArrowheads="1"/>
          </p:cNvSpPr>
          <p:nvPr/>
        </p:nvSpPr>
        <p:spPr bwMode="auto">
          <a:xfrm>
            <a:off x="8969375" y="6567488"/>
            <a:ext cx="1841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endParaRPr lang="en-US"/>
          </a:p>
        </p:txBody>
      </p:sp>
      <p:sp>
        <p:nvSpPr>
          <p:cNvPr id="10" name="TextBox 9">
            <a:extLst>
              <a:ext uri="{FF2B5EF4-FFF2-40B4-BE49-F238E27FC236}">
                <a16:creationId xmlns:a16="http://schemas.microsoft.com/office/drawing/2014/main" id="{FBD4E171-5128-A7A9-B579-8E27ED9EDA44}"/>
              </a:ext>
            </a:extLst>
          </p:cNvPr>
          <p:cNvSpPr txBox="1"/>
          <p:nvPr/>
        </p:nvSpPr>
        <p:spPr>
          <a:xfrm>
            <a:off x="459445" y="2819059"/>
            <a:ext cx="2333181" cy="1219881"/>
          </a:xfrm>
          <a:prstGeom prst="rect">
            <a:avLst/>
          </a:prstGeom>
        </p:spPr>
        <p:txBody>
          <a:bodyPr vert="horz" lIns="68580" tIns="34290" rIns="68580" bIns="34290" rtlCol="0" anchor="ctr">
            <a:noAutofit/>
          </a:bodyPr>
          <a:lstStyle/>
          <a:p>
            <a:pPr algn="ctr" defTabSz="685800">
              <a:lnSpc>
                <a:spcPct val="90000"/>
              </a:lnSpc>
              <a:spcAft>
                <a:spcPts val="450"/>
              </a:spcAft>
            </a:pPr>
            <a:r>
              <a:rPr lang="en-US" sz="4400" b="1" i="1" dirty="0">
                <a:solidFill>
                  <a:srgbClr val="FF0000"/>
                </a:solidFill>
                <a:latin typeface="+mn-lt"/>
                <a:ea typeface="+mj-ea"/>
                <a:cs typeface="+mj-cs"/>
              </a:rPr>
              <a:t>What is anxiety?</a:t>
            </a:r>
          </a:p>
        </p:txBody>
      </p:sp>
      <p:graphicFrame>
        <p:nvGraphicFramePr>
          <p:cNvPr id="12" name="Diagram 11">
            <a:extLst>
              <a:ext uri="{FF2B5EF4-FFF2-40B4-BE49-F238E27FC236}">
                <a16:creationId xmlns:a16="http://schemas.microsoft.com/office/drawing/2014/main" id="{3E790BFD-C75D-9A1E-F181-922A3718433D}"/>
              </a:ext>
            </a:extLst>
          </p:cNvPr>
          <p:cNvGraphicFramePr/>
          <p:nvPr>
            <p:extLst>
              <p:ext uri="{D42A27DB-BD31-4B8C-83A1-F6EECF244321}">
                <p14:modId xmlns:p14="http://schemas.microsoft.com/office/powerpoint/2010/main" val="1355981060"/>
              </p:ext>
            </p:extLst>
          </p:nvPr>
        </p:nvGraphicFramePr>
        <p:xfrm>
          <a:off x="2328475" y="1423652"/>
          <a:ext cx="6185330" cy="4010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502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graphicEl>
                                              <a:dgm id="{F92B12B8-2AE2-C448-9A3B-B2EB4ADEA124}"/>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graphicEl>
                                              <a:dgm id="{49E60953-C27F-B947-8942-B20A4042531B}"/>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graphicEl>
                                              <a:dgm id="{18FD9859-6B14-A044-9D0E-B9B9F1DF7745}"/>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graphicEl>
                                              <a:dgm id="{2FF3A05F-DFBA-5B40-8676-20469FFE643F}"/>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graphicEl>
                                              <a:dgm id="{DB65C81A-D4D5-FF47-A60C-A47D26310094}"/>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graphicEl>
                                              <a:dgm id="{462D05CC-41DA-7C4A-A976-609200DD8E7E}"/>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graphicEl>
                                              <a:dgm id="{355C91C7-0749-DF4F-9A35-D2C5DE7DD1D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graphicEl>
                                              <a:dgm id="{E73FDCED-931F-2D41-A92E-73807810895D}"/>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graphicEl>
                                              <a:dgm id="{80975595-604D-E044-8C27-1B8B30F728F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54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39" name="TextBox 5"/>
          <p:cNvSpPr txBox="1">
            <a:spLocks noChangeArrowheads="1"/>
          </p:cNvSpPr>
          <p:nvPr/>
        </p:nvSpPr>
        <p:spPr bwMode="auto">
          <a:xfrm>
            <a:off x="8969375" y="6567488"/>
            <a:ext cx="1841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endParaRPr lang="en-US"/>
          </a:p>
        </p:txBody>
      </p:sp>
      <p:pic>
        <p:nvPicPr>
          <p:cNvPr id="2" name="Picture 1" descr="A picture containing person, blue, close, cloth&#10;&#10;Description automatically generated">
            <a:extLst>
              <a:ext uri="{FF2B5EF4-FFF2-40B4-BE49-F238E27FC236}">
                <a16:creationId xmlns:a16="http://schemas.microsoft.com/office/drawing/2014/main" id="{76BDE4BD-C653-D4C9-05AD-4B7EDDF3F026}"/>
              </a:ext>
            </a:extLst>
          </p:cNvPr>
          <p:cNvPicPr>
            <a:picLocks noChangeAspect="1"/>
          </p:cNvPicPr>
          <p:nvPr/>
        </p:nvPicPr>
        <p:blipFill>
          <a:blip r:embed="rId2"/>
          <a:stretch>
            <a:fillRect/>
          </a:stretch>
        </p:blipFill>
        <p:spPr>
          <a:xfrm rot="675347">
            <a:off x="882584" y="1390496"/>
            <a:ext cx="2171930" cy="1381541"/>
          </a:xfrm>
          <a:prstGeom prst="rect">
            <a:avLst/>
          </a:prstGeom>
        </p:spPr>
      </p:pic>
      <p:pic>
        <p:nvPicPr>
          <p:cNvPr id="3" name="Picture 2">
            <a:extLst>
              <a:ext uri="{FF2B5EF4-FFF2-40B4-BE49-F238E27FC236}">
                <a16:creationId xmlns:a16="http://schemas.microsoft.com/office/drawing/2014/main" id="{F8CFD100-D7EB-4265-3A23-252B3D008F8D}"/>
              </a:ext>
            </a:extLst>
          </p:cNvPr>
          <p:cNvPicPr>
            <a:picLocks noChangeAspect="1"/>
          </p:cNvPicPr>
          <p:nvPr/>
        </p:nvPicPr>
        <p:blipFill>
          <a:blip r:embed="rId3"/>
          <a:stretch>
            <a:fillRect/>
          </a:stretch>
        </p:blipFill>
        <p:spPr>
          <a:xfrm rot="21106868">
            <a:off x="854731" y="3833622"/>
            <a:ext cx="2220159" cy="1468561"/>
          </a:xfrm>
          <a:prstGeom prst="rect">
            <a:avLst/>
          </a:prstGeom>
        </p:spPr>
      </p:pic>
      <p:sp>
        <p:nvSpPr>
          <p:cNvPr id="4" name="TextBox 3">
            <a:extLst>
              <a:ext uri="{FF2B5EF4-FFF2-40B4-BE49-F238E27FC236}">
                <a16:creationId xmlns:a16="http://schemas.microsoft.com/office/drawing/2014/main" id="{2F58C230-14F1-75D0-000B-8A3A085AAB97}"/>
              </a:ext>
            </a:extLst>
          </p:cNvPr>
          <p:cNvSpPr txBox="1"/>
          <p:nvPr/>
        </p:nvSpPr>
        <p:spPr>
          <a:xfrm>
            <a:off x="1225509" y="640672"/>
            <a:ext cx="6692981" cy="701731"/>
          </a:xfrm>
          <a:prstGeom prst="rect">
            <a:avLst/>
          </a:prstGeom>
          <a:noFill/>
        </p:spPr>
        <p:txBody>
          <a:bodyPr wrap="square">
            <a:spAutoFit/>
          </a:bodyPr>
          <a:lstStyle/>
          <a:p>
            <a:pPr algn="ctr">
              <a:lnSpc>
                <a:spcPct val="90000"/>
              </a:lnSpc>
              <a:spcAft>
                <a:spcPts val="450"/>
              </a:spcAft>
            </a:pPr>
            <a:r>
              <a:rPr lang="en-US" sz="4400" i="1" dirty="0">
                <a:solidFill>
                  <a:srgbClr val="FF0000"/>
                </a:solidFill>
                <a:latin typeface="+mn-lt"/>
                <a:ea typeface="+mj-ea"/>
                <a:cs typeface="+mj-cs"/>
              </a:rPr>
              <a:t>The Negative Brain Bias</a:t>
            </a:r>
          </a:p>
        </p:txBody>
      </p:sp>
      <p:sp>
        <p:nvSpPr>
          <p:cNvPr id="5" name="TextBox 4">
            <a:extLst>
              <a:ext uri="{FF2B5EF4-FFF2-40B4-BE49-F238E27FC236}">
                <a16:creationId xmlns:a16="http://schemas.microsoft.com/office/drawing/2014/main" id="{F03AB0F0-1A91-A44F-F81E-33939F69AE68}"/>
              </a:ext>
            </a:extLst>
          </p:cNvPr>
          <p:cNvSpPr txBox="1"/>
          <p:nvPr/>
        </p:nvSpPr>
        <p:spPr>
          <a:xfrm>
            <a:off x="4036641" y="1668682"/>
            <a:ext cx="4038204" cy="4182171"/>
          </a:xfrm>
          <a:prstGeom prst="rect">
            <a:avLst/>
          </a:prstGeom>
          <a:noFill/>
        </p:spPr>
        <p:txBody>
          <a:bodyPr wrap="square">
            <a:spAutoFit/>
          </a:bodyPr>
          <a:lstStyle/>
          <a:p>
            <a:pPr>
              <a:lnSpc>
                <a:spcPct val="90000"/>
              </a:lnSpc>
              <a:spcAft>
                <a:spcPts val="450"/>
              </a:spcAft>
            </a:pPr>
            <a:r>
              <a:rPr lang="en-US" sz="2400" i="1" dirty="0">
                <a:latin typeface="+mn-lt"/>
              </a:rPr>
              <a:t>Studies have shown that:</a:t>
            </a:r>
          </a:p>
          <a:p>
            <a:pPr marL="257175" indent="-257175">
              <a:buFont typeface="Arial" panose="020B0604020202020204" pitchFamily="34" charset="0"/>
              <a:buChar char="•"/>
            </a:pPr>
            <a:r>
              <a:rPr lang="en-GB" sz="2400" i="1" dirty="0">
                <a:latin typeface="+mn-lt"/>
              </a:rPr>
              <a:t>In a relationship, it typically takes five good interactions to make up for a single bad one.</a:t>
            </a:r>
          </a:p>
          <a:p>
            <a:pPr marL="257175" indent="-257175">
              <a:buFont typeface="Arial" panose="020B0604020202020204" pitchFamily="34" charset="0"/>
              <a:buChar char="•"/>
            </a:pPr>
            <a:endParaRPr lang="en-GB" sz="2400" i="1" dirty="0">
              <a:latin typeface="+mn-lt"/>
            </a:endParaRPr>
          </a:p>
          <a:p>
            <a:pPr marL="257175" indent="-257175">
              <a:buFont typeface="Arial" panose="020B0604020202020204" pitchFamily="34" charset="0"/>
              <a:buChar char="•"/>
            </a:pPr>
            <a:r>
              <a:rPr lang="en-GB" sz="2400" i="1" dirty="0">
                <a:latin typeface="+mn-lt"/>
              </a:rPr>
              <a:t>Painful experiences are much more memorable than pleasurable ones.</a:t>
            </a:r>
          </a:p>
          <a:p>
            <a:pPr marL="257175" indent="-257175">
              <a:buFont typeface="Arial" panose="020B0604020202020204" pitchFamily="34" charset="0"/>
              <a:buChar char="•"/>
            </a:pPr>
            <a:endParaRPr lang="en-GB" sz="2400" i="1" dirty="0">
              <a:latin typeface="+mn-lt"/>
            </a:endParaRPr>
          </a:p>
          <a:p>
            <a:pPr marL="257175" indent="-257175">
              <a:buFont typeface="Arial" panose="020B0604020202020204" pitchFamily="34" charset="0"/>
              <a:buChar char="•"/>
            </a:pPr>
            <a:r>
              <a:rPr lang="en-GB" sz="2400" i="1" dirty="0">
                <a:latin typeface="+mn-lt"/>
              </a:rPr>
              <a:t>Cause of rumination </a:t>
            </a:r>
          </a:p>
        </p:txBody>
      </p:sp>
      <p:sp>
        <p:nvSpPr>
          <p:cNvPr id="8" name="TextBox 7">
            <a:extLst>
              <a:ext uri="{FF2B5EF4-FFF2-40B4-BE49-F238E27FC236}">
                <a16:creationId xmlns:a16="http://schemas.microsoft.com/office/drawing/2014/main" id="{3F07226F-377F-4C6D-C83D-19A1189D1621}"/>
              </a:ext>
            </a:extLst>
          </p:cNvPr>
          <p:cNvSpPr txBox="1"/>
          <p:nvPr/>
        </p:nvSpPr>
        <p:spPr>
          <a:xfrm>
            <a:off x="551472" y="2929645"/>
            <a:ext cx="3306879" cy="646331"/>
          </a:xfrm>
          <a:prstGeom prst="rect">
            <a:avLst/>
          </a:prstGeom>
          <a:noFill/>
        </p:spPr>
        <p:txBody>
          <a:bodyPr wrap="square">
            <a:spAutoFit/>
          </a:bodyPr>
          <a:lstStyle/>
          <a:p>
            <a:r>
              <a:rPr lang="en-GB" dirty="0"/>
              <a:t>The brain is like </a:t>
            </a:r>
          </a:p>
          <a:p>
            <a:r>
              <a:rPr lang="en-GB" b="1" dirty="0"/>
              <a:t>Velcro</a:t>
            </a:r>
            <a:r>
              <a:rPr lang="en-GB" dirty="0"/>
              <a:t> for </a:t>
            </a:r>
            <a:r>
              <a:rPr lang="en-GB" b="1" dirty="0"/>
              <a:t>negative</a:t>
            </a:r>
            <a:r>
              <a:rPr lang="en-GB" dirty="0"/>
              <a:t> experiences</a:t>
            </a:r>
            <a:endParaRPr lang="en-US" dirty="0"/>
          </a:p>
        </p:txBody>
      </p:sp>
      <p:sp>
        <p:nvSpPr>
          <p:cNvPr id="9" name="TextBox 8">
            <a:extLst>
              <a:ext uri="{FF2B5EF4-FFF2-40B4-BE49-F238E27FC236}">
                <a16:creationId xmlns:a16="http://schemas.microsoft.com/office/drawing/2014/main" id="{7AEDD73B-2EDE-F28A-DC44-22D4CF4ADC2B}"/>
              </a:ext>
            </a:extLst>
          </p:cNvPr>
          <p:cNvSpPr txBox="1"/>
          <p:nvPr/>
        </p:nvSpPr>
        <p:spPr>
          <a:xfrm>
            <a:off x="551472" y="5666187"/>
            <a:ext cx="2773773" cy="369332"/>
          </a:xfrm>
          <a:prstGeom prst="rect">
            <a:avLst/>
          </a:prstGeom>
          <a:noFill/>
        </p:spPr>
        <p:txBody>
          <a:bodyPr wrap="none" rtlCol="0">
            <a:spAutoFit/>
          </a:bodyPr>
          <a:lstStyle/>
          <a:p>
            <a:r>
              <a:rPr lang="en-GB" dirty="0"/>
              <a:t>But </a:t>
            </a:r>
            <a:r>
              <a:rPr lang="en-GB" b="1" dirty="0"/>
              <a:t>Teflon</a:t>
            </a:r>
            <a:r>
              <a:rPr lang="en-GB" dirty="0"/>
              <a:t> for </a:t>
            </a:r>
            <a:r>
              <a:rPr lang="en-GB" b="1" dirty="0"/>
              <a:t>positive</a:t>
            </a:r>
            <a:r>
              <a:rPr lang="en-GB" dirty="0"/>
              <a:t> ones</a:t>
            </a:r>
            <a:endParaRPr lang="en-US" dirty="0"/>
          </a:p>
        </p:txBody>
      </p:sp>
    </p:spTree>
    <p:extLst>
      <p:ext uri="{BB962C8B-B14F-4D97-AF65-F5344CB8AC3E}">
        <p14:creationId xmlns:p14="http://schemas.microsoft.com/office/powerpoint/2010/main" val="16292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54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39" name="TextBox 5"/>
          <p:cNvSpPr txBox="1">
            <a:spLocks noChangeArrowheads="1"/>
          </p:cNvSpPr>
          <p:nvPr/>
        </p:nvSpPr>
        <p:spPr bwMode="auto">
          <a:xfrm>
            <a:off x="8969375" y="6567488"/>
            <a:ext cx="1841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endParaRPr lang="en-US"/>
          </a:p>
        </p:txBody>
      </p:sp>
      <p:pic>
        <p:nvPicPr>
          <p:cNvPr id="7" name="Picture 6" descr="Shape, arrow&#10;&#10;Description automatically generated with medium confidence">
            <a:extLst>
              <a:ext uri="{FF2B5EF4-FFF2-40B4-BE49-F238E27FC236}">
                <a16:creationId xmlns:a16="http://schemas.microsoft.com/office/drawing/2014/main" id="{EDC508FE-9F7B-5A06-4447-E6CFBF89DCC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69893" y="3599396"/>
            <a:ext cx="2478410" cy="2478410"/>
          </a:xfrm>
          <a:prstGeom prst="rect">
            <a:avLst/>
          </a:prstGeom>
        </p:spPr>
      </p:pic>
      <p:pic>
        <p:nvPicPr>
          <p:cNvPr id="6" name="Picture 5" descr="Shape, arrow&#10;&#10;Description automatically generated with medium confidence">
            <a:extLst>
              <a:ext uri="{FF2B5EF4-FFF2-40B4-BE49-F238E27FC236}">
                <a16:creationId xmlns:a16="http://schemas.microsoft.com/office/drawing/2014/main" id="{F0BD6B1B-083C-2155-4BFF-A8B4D1A5565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69893" y="1324002"/>
            <a:ext cx="2478410" cy="2478410"/>
          </a:xfrm>
          <a:prstGeom prst="rect">
            <a:avLst/>
          </a:prstGeom>
        </p:spPr>
      </p:pic>
      <p:sp>
        <p:nvSpPr>
          <p:cNvPr id="5" name="TextBox 4">
            <a:extLst>
              <a:ext uri="{FF2B5EF4-FFF2-40B4-BE49-F238E27FC236}">
                <a16:creationId xmlns:a16="http://schemas.microsoft.com/office/drawing/2014/main" id="{A1169652-BA8D-F7E4-AD83-90505918F954}"/>
              </a:ext>
            </a:extLst>
          </p:cNvPr>
          <p:cNvSpPr txBox="1"/>
          <p:nvPr/>
        </p:nvSpPr>
        <p:spPr>
          <a:xfrm>
            <a:off x="1252910" y="604243"/>
            <a:ext cx="6638179" cy="1014493"/>
          </a:xfrm>
          <a:prstGeom prst="rect">
            <a:avLst/>
          </a:prstGeom>
        </p:spPr>
        <p:txBody>
          <a:bodyPr vert="horz" lIns="91440" tIns="45720" rIns="91440" bIns="45720" rtlCol="0" anchor="b">
            <a:normAutofit/>
          </a:bodyPr>
          <a:lstStyle/>
          <a:p>
            <a:pPr algn="ctr">
              <a:lnSpc>
                <a:spcPct val="90000"/>
              </a:lnSpc>
              <a:spcAft>
                <a:spcPts val="600"/>
              </a:spcAft>
            </a:pPr>
            <a:r>
              <a:rPr lang="en-US" sz="4400" i="1" dirty="0">
                <a:solidFill>
                  <a:srgbClr val="FF0000"/>
                </a:solidFill>
                <a:latin typeface="+mn-lt"/>
                <a:ea typeface="+mj-ea"/>
                <a:cs typeface="+mj-cs"/>
              </a:rPr>
              <a:t>The Two Arrows of Suffering</a:t>
            </a:r>
          </a:p>
        </p:txBody>
      </p:sp>
      <p:sp>
        <p:nvSpPr>
          <p:cNvPr id="10" name="TextBox 9">
            <a:extLst>
              <a:ext uri="{FF2B5EF4-FFF2-40B4-BE49-F238E27FC236}">
                <a16:creationId xmlns:a16="http://schemas.microsoft.com/office/drawing/2014/main" id="{0CCE1B89-DBE3-4929-54F6-032FC031D91C}"/>
              </a:ext>
            </a:extLst>
          </p:cNvPr>
          <p:cNvSpPr txBox="1"/>
          <p:nvPr/>
        </p:nvSpPr>
        <p:spPr>
          <a:xfrm>
            <a:off x="3261530" y="2098796"/>
            <a:ext cx="5211483" cy="2803844"/>
          </a:xfrm>
          <a:prstGeom prst="rect">
            <a:avLst/>
          </a:prstGeom>
          <a:noFill/>
        </p:spPr>
        <p:txBody>
          <a:bodyPr wrap="square">
            <a:spAutoFit/>
          </a:bodyPr>
          <a:lstStyle/>
          <a:p>
            <a:pPr indent="-228600">
              <a:lnSpc>
                <a:spcPct val="90000"/>
              </a:lnSpc>
              <a:spcAft>
                <a:spcPts val="600"/>
              </a:spcAft>
              <a:buFont typeface="Arial" panose="020B0604020202020204" pitchFamily="34" charset="0"/>
              <a:buChar char="•"/>
            </a:pPr>
            <a:r>
              <a:rPr lang="en-US" sz="2400" i="1" dirty="0">
                <a:latin typeface="+mn-lt"/>
                <a:ea typeface="+mn-ea"/>
                <a:cs typeface="+mn-cs"/>
              </a:rPr>
              <a:t>We often don’t get what we want.</a:t>
            </a:r>
          </a:p>
          <a:p>
            <a:pPr indent="-228600">
              <a:lnSpc>
                <a:spcPct val="90000"/>
              </a:lnSpc>
              <a:spcAft>
                <a:spcPts val="600"/>
              </a:spcAft>
              <a:buFont typeface="Arial" panose="020B0604020202020204" pitchFamily="34" charset="0"/>
              <a:buChar char="•"/>
            </a:pPr>
            <a:endParaRPr lang="en-US" sz="2400" i="1" dirty="0">
              <a:latin typeface="+mn-lt"/>
              <a:ea typeface="+mn-ea"/>
              <a:cs typeface="+mn-cs"/>
            </a:endParaRPr>
          </a:p>
          <a:p>
            <a:pPr indent="-228600">
              <a:lnSpc>
                <a:spcPct val="90000"/>
              </a:lnSpc>
              <a:spcAft>
                <a:spcPts val="600"/>
              </a:spcAft>
              <a:buFont typeface="Arial" panose="020B0604020202020204" pitchFamily="34" charset="0"/>
              <a:buChar char="•"/>
            </a:pPr>
            <a:r>
              <a:rPr lang="en-US" sz="2400" i="1" dirty="0">
                <a:latin typeface="+mn-lt"/>
                <a:ea typeface="+mn-ea"/>
                <a:cs typeface="+mn-cs"/>
              </a:rPr>
              <a:t>All too often we instead get what we don’t want. </a:t>
            </a:r>
          </a:p>
          <a:p>
            <a:pPr indent="-228600">
              <a:lnSpc>
                <a:spcPct val="90000"/>
              </a:lnSpc>
              <a:spcAft>
                <a:spcPts val="600"/>
              </a:spcAft>
              <a:buFont typeface="Arial" panose="020B0604020202020204" pitchFamily="34" charset="0"/>
              <a:buChar char="•"/>
            </a:pPr>
            <a:endParaRPr lang="en-US" sz="2400" i="1" dirty="0">
              <a:latin typeface="+mn-lt"/>
              <a:ea typeface="+mn-ea"/>
              <a:cs typeface="+mn-cs"/>
            </a:endParaRPr>
          </a:p>
          <a:p>
            <a:pPr indent="-228600">
              <a:lnSpc>
                <a:spcPct val="90000"/>
              </a:lnSpc>
              <a:spcAft>
                <a:spcPts val="600"/>
              </a:spcAft>
              <a:buFont typeface="Arial" panose="020B0604020202020204" pitchFamily="34" charset="0"/>
              <a:buChar char="•"/>
            </a:pPr>
            <a:r>
              <a:rPr lang="en-US" sz="2400" i="1" dirty="0">
                <a:latin typeface="+mn-lt"/>
                <a:ea typeface="+mn-ea"/>
                <a:cs typeface="+mn-cs"/>
              </a:rPr>
              <a:t>Even when we do get we want, </a:t>
            </a:r>
          </a:p>
          <a:p>
            <a:pPr>
              <a:lnSpc>
                <a:spcPct val="90000"/>
              </a:lnSpc>
              <a:spcAft>
                <a:spcPts val="600"/>
              </a:spcAft>
            </a:pPr>
            <a:r>
              <a:rPr lang="en-US" sz="2400" i="1" dirty="0">
                <a:latin typeface="+mn-lt"/>
                <a:ea typeface="+mn-ea"/>
                <a:cs typeface="+mn-cs"/>
              </a:rPr>
              <a:t>   it’s impossible to hold onto it forever. </a:t>
            </a:r>
          </a:p>
        </p:txBody>
      </p:sp>
      <p:sp>
        <p:nvSpPr>
          <p:cNvPr id="12" name="TextBox 11">
            <a:extLst>
              <a:ext uri="{FF2B5EF4-FFF2-40B4-BE49-F238E27FC236}">
                <a16:creationId xmlns:a16="http://schemas.microsoft.com/office/drawing/2014/main" id="{13E90B06-749C-8469-8050-8B21271C75E7}"/>
              </a:ext>
            </a:extLst>
          </p:cNvPr>
          <p:cNvSpPr txBox="1"/>
          <p:nvPr/>
        </p:nvSpPr>
        <p:spPr>
          <a:xfrm>
            <a:off x="1570719" y="5580057"/>
            <a:ext cx="6981567" cy="523220"/>
          </a:xfrm>
          <a:prstGeom prst="rect">
            <a:avLst/>
          </a:prstGeom>
          <a:noFill/>
        </p:spPr>
        <p:txBody>
          <a:bodyPr wrap="square">
            <a:spAutoFit/>
          </a:bodyPr>
          <a:lstStyle/>
          <a:p>
            <a:r>
              <a:rPr lang="en-US" sz="2800" i="1" dirty="0">
                <a:solidFill>
                  <a:srgbClr val="FF0000"/>
                </a:solidFill>
              </a:rPr>
              <a:t>‘Pain is inevitable.  But suffering is optional’</a:t>
            </a:r>
          </a:p>
        </p:txBody>
      </p:sp>
    </p:spTree>
    <p:extLst>
      <p:ext uri="{BB962C8B-B14F-4D97-AF65-F5344CB8AC3E}">
        <p14:creationId xmlns:p14="http://schemas.microsoft.com/office/powerpoint/2010/main" val="417016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54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39" name="TextBox 5"/>
          <p:cNvSpPr txBox="1">
            <a:spLocks noChangeArrowheads="1"/>
          </p:cNvSpPr>
          <p:nvPr/>
        </p:nvSpPr>
        <p:spPr bwMode="auto">
          <a:xfrm>
            <a:off x="8969375" y="6567488"/>
            <a:ext cx="1841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endParaRPr lang="en-US"/>
          </a:p>
        </p:txBody>
      </p:sp>
      <p:sp>
        <p:nvSpPr>
          <p:cNvPr id="9" name="TextBox 8">
            <a:extLst>
              <a:ext uri="{FF2B5EF4-FFF2-40B4-BE49-F238E27FC236}">
                <a16:creationId xmlns:a16="http://schemas.microsoft.com/office/drawing/2014/main" id="{A6C886E8-E825-14CA-89A1-23D742E5362F}"/>
              </a:ext>
            </a:extLst>
          </p:cNvPr>
          <p:cNvSpPr txBox="1"/>
          <p:nvPr/>
        </p:nvSpPr>
        <p:spPr>
          <a:xfrm>
            <a:off x="514310" y="2237094"/>
            <a:ext cx="1792838" cy="2563328"/>
          </a:xfrm>
          <a:prstGeom prst="rect">
            <a:avLst/>
          </a:prstGeom>
        </p:spPr>
        <p:txBody>
          <a:bodyPr vert="horz" lIns="68580" tIns="34290" rIns="68580" bIns="34290" rtlCol="0" anchor="ctr">
            <a:normAutofit/>
          </a:bodyPr>
          <a:lstStyle/>
          <a:p>
            <a:pPr defTabSz="685800">
              <a:lnSpc>
                <a:spcPct val="90000"/>
              </a:lnSpc>
              <a:spcAft>
                <a:spcPts val="450"/>
              </a:spcAft>
            </a:pPr>
            <a:r>
              <a:rPr lang="en-US" sz="3600" b="1" i="1" dirty="0">
                <a:solidFill>
                  <a:srgbClr val="FF0000"/>
                </a:solidFill>
                <a:latin typeface="+mn-lt"/>
                <a:ea typeface="+mj-ea"/>
                <a:cs typeface="+mj-cs"/>
              </a:rPr>
              <a:t>What can we do?</a:t>
            </a:r>
          </a:p>
        </p:txBody>
      </p:sp>
      <p:graphicFrame>
        <p:nvGraphicFramePr>
          <p:cNvPr id="10" name="Diagram 9">
            <a:extLst>
              <a:ext uri="{FF2B5EF4-FFF2-40B4-BE49-F238E27FC236}">
                <a16:creationId xmlns:a16="http://schemas.microsoft.com/office/drawing/2014/main" id="{3468524A-9EB7-8A77-2ADB-6F03152B86D6}"/>
              </a:ext>
            </a:extLst>
          </p:cNvPr>
          <p:cNvGraphicFramePr/>
          <p:nvPr>
            <p:extLst>
              <p:ext uri="{D42A27DB-BD31-4B8C-83A1-F6EECF244321}">
                <p14:modId xmlns:p14="http://schemas.microsoft.com/office/powerpoint/2010/main" val="3105149244"/>
              </p:ext>
            </p:extLst>
          </p:nvPr>
        </p:nvGraphicFramePr>
        <p:xfrm>
          <a:off x="1025611" y="747927"/>
          <a:ext cx="7604079" cy="5541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587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graphicEl>
                                              <a:dgm id="{1BD26E8A-07F5-E648-82B4-7989E56D30EF}"/>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graphicEl>
                                              <a:dgm id="{20F8D238-B688-8643-91E0-E6D9D4530931}"/>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graphicEl>
                                              <a:dgm id="{9290E70C-6C67-704B-9844-64FD26973215}"/>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graphicEl>
                                              <a:dgm id="{E69D145F-6F8E-E840-AC4F-2109240C342D}"/>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graphicEl>
                                              <a:dgm id="{6A3C72BB-85F0-F44F-9DF7-26E47A6FA556}"/>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graphicEl>
                                              <a:dgm id="{48A4CE74-A96C-FA4C-AEFD-008E6AEDA9FD}"/>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graphicEl>
                                              <a:dgm id="{C2A293FE-2417-0449-B599-583452F942D4}"/>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graphicEl>
                                              <a:dgm id="{CD7AE731-7D6E-104E-9ADE-85473466C0A8}"/>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graphicEl>
                                              <a:dgm id="{D7D0EF5A-5AB3-6545-8401-656ECFF2934D}"/>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graphicEl>
                                              <a:dgm id="{C5CA6A40-AA78-CD49-9B41-D9681855A52C}"/>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graphicEl>
                                              <a:dgm id="{D5F5A478-B883-F045-B0E4-CAF86993C7F7}"/>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graphicEl>
                                              <a:dgm id="{B692E398-9039-C84F-9FC6-1E0D1D6984EC}"/>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graphicEl>
                                              <a:dgm id="{EE14BF6A-F706-9F42-B39A-FE28D2227CA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54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39" name="TextBox 5"/>
          <p:cNvSpPr txBox="1">
            <a:spLocks noChangeArrowheads="1"/>
          </p:cNvSpPr>
          <p:nvPr/>
        </p:nvSpPr>
        <p:spPr bwMode="auto">
          <a:xfrm>
            <a:off x="8969375" y="6567488"/>
            <a:ext cx="1841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endParaRPr lang="en-US"/>
          </a:p>
        </p:txBody>
      </p:sp>
      <p:sp>
        <p:nvSpPr>
          <p:cNvPr id="6" name="TextBox 5">
            <a:extLst>
              <a:ext uri="{FF2B5EF4-FFF2-40B4-BE49-F238E27FC236}">
                <a16:creationId xmlns:a16="http://schemas.microsoft.com/office/drawing/2014/main" id="{E205FF2D-291B-D2AB-E9E5-EAC1994B3026}"/>
              </a:ext>
            </a:extLst>
          </p:cNvPr>
          <p:cNvSpPr txBox="1"/>
          <p:nvPr/>
        </p:nvSpPr>
        <p:spPr>
          <a:xfrm>
            <a:off x="756852" y="1399724"/>
            <a:ext cx="7336824" cy="4370427"/>
          </a:xfrm>
          <a:prstGeom prst="rect">
            <a:avLst/>
          </a:prstGeom>
          <a:noFill/>
        </p:spPr>
        <p:txBody>
          <a:bodyPr wrap="square">
            <a:spAutoFit/>
          </a:bodyPr>
          <a:lstStyle/>
          <a:p>
            <a:r>
              <a:rPr lang="en-US" sz="2800" dirty="0">
                <a:solidFill>
                  <a:srgbClr val="FF0000"/>
                </a:solidFill>
                <a:latin typeface="+mn-lt"/>
                <a:cs typeface="+mj-cs"/>
              </a:rPr>
              <a:t>“</a:t>
            </a:r>
            <a:r>
              <a:rPr lang="en-US" sz="2800" i="1" dirty="0">
                <a:solidFill>
                  <a:srgbClr val="FF0000"/>
                </a:solidFill>
                <a:latin typeface="+mn-lt"/>
                <a:cs typeface="+mj-cs"/>
              </a:rPr>
              <a:t>As a single footstep will not make a path on the earth, so a single thought will not make a pathway in the mind.  </a:t>
            </a:r>
            <a:br>
              <a:rPr lang="en-US" sz="2800" i="1" dirty="0">
                <a:solidFill>
                  <a:srgbClr val="FF0000"/>
                </a:solidFill>
                <a:latin typeface="+mn-lt"/>
                <a:cs typeface="+mj-cs"/>
              </a:rPr>
            </a:br>
            <a:br>
              <a:rPr lang="en-US" sz="2800" i="1" dirty="0">
                <a:solidFill>
                  <a:srgbClr val="FF0000"/>
                </a:solidFill>
                <a:latin typeface="+mn-lt"/>
                <a:cs typeface="+mj-cs"/>
              </a:rPr>
            </a:br>
            <a:r>
              <a:rPr lang="en-US" sz="2800" i="1" dirty="0">
                <a:solidFill>
                  <a:srgbClr val="FF0000"/>
                </a:solidFill>
                <a:latin typeface="+mn-lt"/>
                <a:cs typeface="+mj-cs"/>
              </a:rPr>
              <a:t>To make a deep physical path, we walk again and again. To make a deep mental path, we must think over and over the kind of thoughts we wish to dominate our lives.”</a:t>
            </a:r>
            <a:endParaRPr lang="en-US" sz="2800" dirty="0">
              <a:solidFill>
                <a:srgbClr val="FF0000"/>
              </a:solidFill>
              <a:latin typeface="+mn-lt"/>
              <a:cs typeface="+mj-cs"/>
            </a:endParaRPr>
          </a:p>
          <a:p>
            <a:endParaRPr lang="en-US" dirty="0">
              <a:latin typeface="+mj-lt"/>
              <a:cs typeface="+mj-cs"/>
            </a:endParaRPr>
          </a:p>
          <a:p>
            <a:r>
              <a:rPr lang="en-US" sz="1800" dirty="0">
                <a:solidFill>
                  <a:srgbClr val="FF0000"/>
                </a:solidFill>
                <a:latin typeface="+mn-lt"/>
                <a:cs typeface="+mn-cs"/>
              </a:rPr>
              <a:t>Henry David Thoreau, 1854</a:t>
            </a:r>
          </a:p>
          <a:p>
            <a:endParaRPr lang="en-US" dirty="0"/>
          </a:p>
        </p:txBody>
      </p:sp>
    </p:spTree>
    <p:extLst>
      <p:ext uri="{BB962C8B-B14F-4D97-AF65-F5344CB8AC3E}">
        <p14:creationId xmlns:p14="http://schemas.microsoft.com/office/powerpoint/2010/main" val="2622018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54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39" name="TextBox 5"/>
          <p:cNvSpPr txBox="1">
            <a:spLocks noChangeArrowheads="1"/>
          </p:cNvSpPr>
          <p:nvPr/>
        </p:nvSpPr>
        <p:spPr bwMode="auto">
          <a:xfrm>
            <a:off x="8969375" y="6567488"/>
            <a:ext cx="1841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endParaRPr lang="en-US"/>
          </a:p>
        </p:txBody>
      </p:sp>
      <p:sp>
        <p:nvSpPr>
          <p:cNvPr id="5" name="Title 1">
            <a:extLst>
              <a:ext uri="{FF2B5EF4-FFF2-40B4-BE49-F238E27FC236}">
                <a16:creationId xmlns:a16="http://schemas.microsoft.com/office/drawing/2014/main" id="{EC1A2EFA-B969-D304-4719-347A798BABB9}"/>
              </a:ext>
            </a:extLst>
          </p:cNvPr>
          <p:cNvSpPr>
            <a:spLocks noGrp="1"/>
          </p:cNvSpPr>
          <p:nvPr>
            <p:ph type="title"/>
          </p:nvPr>
        </p:nvSpPr>
        <p:spPr bwMode="auto">
          <a:xfrm>
            <a:off x="535281" y="596838"/>
            <a:ext cx="8073437" cy="1172876"/>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p>
            <a:pPr algn="ctr"/>
            <a:r>
              <a:rPr lang="en-US" sz="4400" dirty="0">
                <a:solidFill>
                  <a:srgbClr val="FF0000"/>
                </a:solidFill>
                <a:latin typeface="+mn-lt"/>
                <a:ea typeface="+mj-ea"/>
                <a:cs typeface="+mj-cs"/>
              </a:rPr>
              <a:t>Oxygen Mask Principle</a:t>
            </a:r>
          </a:p>
        </p:txBody>
      </p:sp>
      <p:pic>
        <p:nvPicPr>
          <p:cNvPr id="6" name="Picture 6" descr="shutterstock_395915608.jpg">
            <a:extLst>
              <a:ext uri="{FF2B5EF4-FFF2-40B4-BE49-F238E27FC236}">
                <a16:creationId xmlns:a16="http://schemas.microsoft.com/office/drawing/2014/main" id="{5DF89A34-178F-60F3-C1A4-B039821CB1D5}"/>
              </a:ext>
            </a:extLst>
          </p:cNvPr>
          <p:cNvPicPr>
            <a:picLocks noChangeAspect="1"/>
          </p:cNvPicPr>
          <p:nvPr/>
        </p:nvPicPr>
        <p:blipFill rotWithShape="1">
          <a:blip r:embed="rId2">
            <a:extLst>
              <a:ext uri="{28A0092B-C50C-407E-A947-70E740481C1C}">
                <a14:useLocalDpi xmlns:a14="http://schemas.microsoft.com/office/drawing/2010/main" val="0"/>
              </a:ext>
            </a:extLst>
          </a:blip>
          <a:srcRect t="6309" b="4191"/>
          <a:stretch/>
        </p:blipFill>
        <p:spPr bwMode="auto">
          <a:xfrm>
            <a:off x="3904736" y="1886492"/>
            <a:ext cx="4589044" cy="4107211"/>
          </a:xfrm>
          <a:prstGeom prst="rect">
            <a:avLst/>
          </a:prstGeom>
          <a:noFill/>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a:extLst>
              <a:ext uri="{FF2B5EF4-FFF2-40B4-BE49-F238E27FC236}">
                <a16:creationId xmlns:a16="http://schemas.microsoft.com/office/drawing/2014/main" id="{1FE02F17-AF8A-2C1B-F385-0E316DE9ED1C}"/>
              </a:ext>
            </a:extLst>
          </p:cNvPr>
          <p:cNvSpPr txBox="1"/>
          <p:nvPr/>
        </p:nvSpPr>
        <p:spPr>
          <a:xfrm>
            <a:off x="682869" y="1973550"/>
            <a:ext cx="2896757" cy="3416320"/>
          </a:xfrm>
          <a:prstGeom prst="rect">
            <a:avLst/>
          </a:prstGeom>
          <a:noFill/>
        </p:spPr>
        <p:txBody>
          <a:bodyPr wrap="square">
            <a:spAutoFit/>
          </a:bodyPr>
          <a:lstStyle/>
          <a:p>
            <a:r>
              <a:rPr lang="en-GB" sz="2400" i="1" dirty="0">
                <a:latin typeface="Helvetica" pitchFamily="2" charset="0"/>
                <a:ea typeface="Times New Roman" panose="02020603050405020304" pitchFamily="18" charset="0"/>
                <a:cs typeface="Times New Roman" panose="02020603050405020304" pitchFamily="18" charset="0"/>
              </a:rPr>
              <a:t>"Taking good care of yourself means the people in your life receive the best of you,</a:t>
            </a:r>
            <a:br>
              <a:rPr lang="en-GB" sz="2400" i="1" dirty="0">
                <a:latin typeface="Helvetica" pitchFamily="2" charset="0"/>
                <a:ea typeface="Times New Roman" panose="02020603050405020304" pitchFamily="18" charset="0"/>
                <a:cs typeface="Times New Roman" panose="02020603050405020304" pitchFamily="18" charset="0"/>
              </a:rPr>
            </a:br>
            <a:r>
              <a:rPr lang="en-GB" sz="2400" i="1" dirty="0">
                <a:latin typeface="Helvetica" pitchFamily="2" charset="0"/>
                <a:ea typeface="Times New Roman" panose="02020603050405020304" pitchFamily="18" charset="0"/>
                <a:cs typeface="Times New Roman" panose="02020603050405020304" pitchFamily="18" charset="0"/>
              </a:rPr>
              <a:t>rather than what is left of you." </a:t>
            </a:r>
          </a:p>
          <a:p>
            <a:endParaRPr lang="en-GB" sz="2400" i="1" dirty="0">
              <a:latin typeface="Helvetica" pitchFamily="2" charset="0"/>
              <a:ea typeface="Times New Roman" panose="02020603050405020304" pitchFamily="18" charset="0"/>
              <a:cs typeface="Times New Roman" panose="02020603050405020304" pitchFamily="18" charset="0"/>
            </a:endParaRPr>
          </a:p>
          <a:p>
            <a:r>
              <a:rPr lang="en-GB" sz="2400" i="1" dirty="0">
                <a:latin typeface="Helvetica" pitchFamily="2" charset="0"/>
                <a:ea typeface="Times New Roman" panose="02020603050405020304" pitchFamily="18" charset="0"/>
                <a:cs typeface="Times New Roman" panose="02020603050405020304" pitchFamily="18" charset="0"/>
              </a:rPr>
              <a:t>Lucille Zimmerman</a:t>
            </a:r>
            <a:endParaRPr lang="en-GB" sz="2400" dirty="0">
              <a:effectLst/>
              <a:latin typeface="Cambria" panose="020405030504060302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4104290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54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39" name="TextBox 5"/>
          <p:cNvSpPr txBox="1">
            <a:spLocks noChangeArrowheads="1"/>
          </p:cNvSpPr>
          <p:nvPr/>
        </p:nvSpPr>
        <p:spPr bwMode="auto">
          <a:xfrm>
            <a:off x="8969375" y="6567488"/>
            <a:ext cx="1841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endParaRPr lang="en-US"/>
          </a:p>
        </p:txBody>
      </p:sp>
      <p:sp>
        <p:nvSpPr>
          <p:cNvPr id="2" name="Title 1">
            <a:extLst>
              <a:ext uri="{FF2B5EF4-FFF2-40B4-BE49-F238E27FC236}">
                <a16:creationId xmlns:a16="http://schemas.microsoft.com/office/drawing/2014/main" id="{23506588-35BF-C20D-148E-2215903C0AB4}"/>
              </a:ext>
            </a:extLst>
          </p:cNvPr>
          <p:cNvSpPr>
            <a:spLocks noGrp="1"/>
          </p:cNvSpPr>
          <p:nvPr>
            <p:ph type="title"/>
          </p:nvPr>
        </p:nvSpPr>
        <p:spPr bwMode="auto">
          <a:xfrm>
            <a:off x="535281" y="649306"/>
            <a:ext cx="8073437" cy="1172876"/>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lgn="ctr"/>
            <a:r>
              <a:rPr lang="en-US" sz="4400" dirty="0">
                <a:solidFill>
                  <a:srgbClr val="FF0000"/>
                </a:solidFill>
                <a:latin typeface="+mn-lt"/>
                <a:cs typeface="Merriweather Italic" charset="0"/>
              </a:rPr>
              <a:t>The Secret Power of your </a:t>
            </a:r>
            <a:br>
              <a:rPr lang="en-US" sz="4400" dirty="0">
                <a:solidFill>
                  <a:srgbClr val="FF0000"/>
                </a:solidFill>
                <a:latin typeface="+mn-lt"/>
                <a:cs typeface="Merriweather Italic" charset="0"/>
              </a:rPr>
            </a:br>
            <a:r>
              <a:rPr lang="en-US" sz="4400" dirty="0">
                <a:solidFill>
                  <a:srgbClr val="FF0000"/>
                </a:solidFill>
                <a:latin typeface="+mn-lt"/>
                <a:cs typeface="Merriweather Italic" charset="0"/>
              </a:rPr>
              <a:t>Stable Nervous System</a:t>
            </a:r>
          </a:p>
        </p:txBody>
      </p:sp>
      <p:sp>
        <p:nvSpPr>
          <p:cNvPr id="3" name="Content Placeholder 3">
            <a:extLst>
              <a:ext uri="{FF2B5EF4-FFF2-40B4-BE49-F238E27FC236}">
                <a16:creationId xmlns:a16="http://schemas.microsoft.com/office/drawing/2014/main" id="{DA03B965-A391-EECF-F2ED-3F7799F9F878}"/>
              </a:ext>
            </a:extLst>
          </p:cNvPr>
          <p:cNvSpPr txBox="1">
            <a:spLocks/>
          </p:cNvSpPr>
          <p:nvPr/>
        </p:nvSpPr>
        <p:spPr>
          <a:xfrm>
            <a:off x="998932" y="2604397"/>
            <a:ext cx="3509522" cy="3248614"/>
          </a:xfrm>
          <a:prstGeom prst="rect">
            <a:avLst/>
          </a:prstGeom>
        </p:spPr>
        <p:txBody>
          <a:bodyPr/>
          <a:lstStyle>
            <a:lvl1pPr marL="228600" indent="-228600" algn="l" rtl="0" eaLnBrk="1" fontAlgn="base" hangingPunct="1">
              <a:lnSpc>
                <a:spcPct val="100000"/>
              </a:lnSpc>
              <a:spcBef>
                <a:spcPts val="1000"/>
              </a:spcBef>
              <a:spcAft>
                <a:spcPct val="0"/>
              </a:spcAft>
              <a:buFont typeface="Arial" charset="0"/>
              <a:buChar char="•"/>
              <a:defRPr sz="2800" kern="1200" spc="50">
                <a:solidFill>
                  <a:srgbClr val="DD2313"/>
                </a:solidFill>
                <a:latin typeface="Helvetica"/>
                <a:ea typeface="ＭＳ Ｐゴシック" charset="0"/>
                <a:cs typeface="Helvetica"/>
              </a:defRPr>
            </a:lvl1pPr>
            <a:lvl2pPr marL="685800" indent="-228600" algn="l" rtl="0" eaLnBrk="1" fontAlgn="base" hangingPunct="1">
              <a:lnSpc>
                <a:spcPct val="100000"/>
              </a:lnSpc>
              <a:spcBef>
                <a:spcPts val="500"/>
              </a:spcBef>
              <a:spcAft>
                <a:spcPct val="0"/>
              </a:spcAft>
              <a:buFont typeface="Arial" charset="0"/>
              <a:buChar char="•"/>
              <a:defRPr sz="2400" kern="1200" spc="50">
                <a:solidFill>
                  <a:srgbClr val="DD2313"/>
                </a:solidFill>
                <a:latin typeface="Helvetica"/>
                <a:ea typeface="ＭＳ Ｐゴシック" charset="0"/>
                <a:cs typeface="Helvetica"/>
              </a:defRPr>
            </a:lvl2pPr>
            <a:lvl3pPr marL="1143000" indent="-228600" algn="l" rtl="0" eaLnBrk="1" fontAlgn="base" hangingPunct="1">
              <a:lnSpc>
                <a:spcPct val="100000"/>
              </a:lnSpc>
              <a:spcBef>
                <a:spcPts val="500"/>
              </a:spcBef>
              <a:spcAft>
                <a:spcPct val="0"/>
              </a:spcAft>
              <a:buFont typeface="Arial" charset="0"/>
              <a:buChar char="•"/>
              <a:defRPr sz="2000" kern="1200" spc="50">
                <a:solidFill>
                  <a:srgbClr val="DD2313"/>
                </a:solidFill>
                <a:latin typeface="Helvetica"/>
                <a:ea typeface="ＭＳ Ｐゴシック" charset="0"/>
                <a:cs typeface="Helvetica"/>
              </a:defRPr>
            </a:lvl3pPr>
            <a:lvl4pPr marL="1600200" indent="-228600" algn="l" rtl="0" eaLnBrk="1" fontAlgn="base" hangingPunct="1">
              <a:lnSpc>
                <a:spcPct val="100000"/>
              </a:lnSpc>
              <a:spcBef>
                <a:spcPts val="500"/>
              </a:spcBef>
              <a:spcAft>
                <a:spcPct val="0"/>
              </a:spcAft>
              <a:buFont typeface="Arial" charset="0"/>
              <a:buChar char="•"/>
              <a:defRPr kern="1200" spc="50">
                <a:solidFill>
                  <a:srgbClr val="DD2313"/>
                </a:solidFill>
                <a:latin typeface="Helvetica"/>
                <a:ea typeface="ＭＳ Ｐゴシック" charset="0"/>
                <a:cs typeface="Helvetica"/>
              </a:defRPr>
            </a:lvl4pPr>
            <a:lvl5pPr marL="2057400" indent="-228600" algn="l" rtl="0" eaLnBrk="1" fontAlgn="base" hangingPunct="1">
              <a:lnSpc>
                <a:spcPct val="100000"/>
              </a:lnSpc>
              <a:spcBef>
                <a:spcPts val="500"/>
              </a:spcBef>
              <a:spcAft>
                <a:spcPct val="0"/>
              </a:spcAft>
              <a:buFont typeface="Arial" charset="0"/>
              <a:buChar char="•"/>
              <a:defRPr kern="1200" spc="50">
                <a:solidFill>
                  <a:srgbClr val="DD2313"/>
                </a:solidFill>
                <a:latin typeface="Helvetica"/>
                <a:ea typeface="ＭＳ Ｐゴシック" charset="0"/>
                <a:cs typeface="Helvetica"/>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solidFill>
                  <a:srgbClr val="FF0000"/>
                </a:solidFill>
                <a:latin typeface="+mn-lt"/>
              </a:rPr>
              <a:t>Co-regulating species of mammals</a:t>
            </a:r>
          </a:p>
          <a:p>
            <a:r>
              <a:rPr lang="en-US" sz="2400" dirty="0">
                <a:solidFill>
                  <a:srgbClr val="FF0000"/>
                </a:solidFill>
                <a:latin typeface="+mn-lt"/>
              </a:rPr>
              <a:t>Our nervous system is the intervention </a:t>
            </a:r>
          </a:p>
          <a:p>
            <a:r>
              <a:rPr lang="en-US" sz="2400" dirty="0">
                <a:solidFill>
                  <a:srgbClr val="FF0000"/>
                </a:solidFill>
                <a:latin typeface="+mn-lt"/>
              </a:rPr>
              <a:t>Dysregulated = rational thinking gone</a:t>
            </a:r>
          </a:p>
          <a:p>
            <a:pPr marL="0" indent="0">
              <a:buFont typeface="Arial" charset="0"/>
              <a:buNone/>
            </a:pPr>
            <a:endParaRPr lang="en-US" sz="2400" dirty="0"/>
          </a:p>
          <a:p>
            <a:pPr marL="0" indent="0">
              <a:buFont typeface="Arial" charset="0"/>
              <a:buNone/>
            </a:pPr>
            <a:endParaRPr lang="en-US" sz="2400" dirty="0"/>
          </a:p>
        </p:txBody>
      </p:sp>
      <p:pic>
        <p:nvPicPr>
          <p:cNvPr id="5" name="Picture 4" descr="A lioness cuddling with a cub&#10;&#10;Description automatically generated">
            <a:extLst>
              <a:ext uri="{FF2B5EF4-FFF2-40B4-BE49-F238E27FC236}">
                <a16:creationId xmlns:a16="http://schemas.microsoft.com/office/drawing/2014/main" id="{A1411924-C2A8-F00B-E832-B9A46C711BD4}"/>
              </a:ext>
            </a:extLst>
          </p:cNvPr>
          <p:cNvPicPr>
            <a:picLocks noChangeAspect="1"/>
          </p:cNvPicPr>
          <p:nvPr/>
        </p:nvPicPr>
        <p:blipFill>
          <a:blip r:embed="rId2"/>
          <a:stretch>
            <a:fillRect/>
          </a:stretch>
        </p:blipFill>
        <p:spPr>
          <a:xfrm>
            <a:off x="5149627" y="2109423"/>
            <a:ext cx="2995441" cy="3743588"/>
          </a:xfrm>
          <a:prstGeom prst="rect">
            <a:avLst/>
          </a:prstGeom>
        </p:spPr>
      </p:pic>
    </p:spTree>
    <p:extLst>
      <p:ext uri="{BB962C8B-B14F-4D97-AF65-F5344CB8AC3E}">
        <p14:creationId xmlns:p14="http://schemas.microsoft.com/office/powerpoint/2010/main" val="58160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54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39" name="TextBox 5"/>
          <p:cNvSpPr txBox="1">
            <a:spLocks noChangeArrowheads="1"/>
          </p:cNvSpPr>
          <p:nvPr/>
        </p:nvSpPr>
        <p:spPr bwMode="auto">
          <a:xfrm>
            <a:off x="8969375" y="6567488"/>
            <a:ext cx="1841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endParaRPr lang="en-US"/>
          </a:p>
        </p:txBody>
      </p:sp>
      <p:sp>
        <p:nvSpPr>
          <p:cNvPr id="7" name="TextBox 6">
            <a:extLst>
              <a:ext uri="{FF2B5EF4-FFF2-40B4-BE49-F238E27FC236}">
                <a16:creationId xmlns:a16="http://schemas.microsoft.com/office/drawing/2014/main" id="{3F83647E-D4AD-5251-92AA-1D1C5F1FFCEC}"/>
              </a:ext>
            </a:extLst>
          </p:cNvPr>
          <p:cNvSpPr txBox="1"/>
          <p:nvPr/>
        </p:nvSpPr>
        <p:spPr>
          <a:xfrm>
            <a:off x="357759" y="1251911"/>
            <a:ext cx="8069548" cy="4712059"/>
          </a:xfrm>
          <a:prstGeom prst="rect">
            <a:avLst/>
          </a:prstGeom>
          <a:noFill/>
        </p:spPr>
        <p:txBody>
          <a:bodyPr wrap="square">
            <a:spAutoFit/>
          </a:bodyPr>
          <a:lstStyle/>
          <a:p>
            <a:pPr lvl="2" indent="-228600" eaLnBrk="1" hangingPunct="1">
              <a:lnSpc>
                <a:spcPct val="90000"/>
              </a:lnSpc>
              <a:spcAft>
                <a:spcPts val="600"/>
              </a:spcAft>
              <a:buFont typeface="Arial" panose="020B0604020202020204" pitchFamily="34" charset="0"/>
              <a:buChar char="•"/>
            </a:pPr>
            <a:r>
              <a:rPr kumimoji="0" lang="en-US" altLang="en-US" sz="2000" b="1" i="0" u="none" strike="noStrike" cap="none" normalizeH="0" baseline="0" dirty="0">
                <a:ln>
                  <a:noFill/>
                </a:ln>
                <a:solidFill>
                  <a:srgbClr val="FF0000"/>
                </a:solidFill>
                <a:effectLst/>
                <a:latin typeface="+mn-lt"/>
                <a:ea typeface="+mn-ea"/>
                <a:cs typeface="+mn-cs"/>
              </a:rPr>
              <a:t>S = Stop, Pause </a:t>
            </a:r>
            <a:r>
              <a:rPr kumimoji="0" lang="en-US" altLang="en-US" sz="2000" b="0" i="0" u="none" strike="noStrike" cap="none" normalizeH="0" baseline="0" dirty="0">
                <a:ln>
                  <a:noFill/>
                </a:ln>
                <a:solidFill>
                  <a:srgbClr val="FF0000"/>
                </a:solidFill>
                <a:effectLst/>
                <a:latin typeface="+mn-lt"/>
                <a:ea typeface="+mn-ea"/>
                <a:cs typeface="+mn-cs"/>
              </a:rPr>
              <a:t>(not ignoring)</a:t>
            </a:r>
          </a:p>
          <a:p>
            <a:pPr marL="685800" lvl="2" eaLnBrk="1" hangingPunct="1">
              <a:lnSpc>
                <a:spcPct val="90000"/>
              </a:lnSpc>
              <a:spcAft>
                <a:spcPts val="600"/>
              </a:spcAft>
            </a:pPr>
            <a:r>
              <a:rPr lang="en-US" altLang="en-US" sz="2000" dirty="0">
                <a:solidFill>
                  <a:srgbClr val="FF0000"/>
                </a:solidFill>
                <a:latin typeface="+mn-lt"/>
                <a:ea typeface="+mn-ea"/>
                <a:cs typeface="+mn-cs"/>
              </a:rPr>
              <a:t>I</a:t>
            </a:r>
            <a:r>
              <a:rPr kumimoji="0" lang="en-US" altLang="en-US" sz="2000" b="0" i="0" u="none" strike="noStrike" cap="none" normalizeH="0" baseline="0" dirty="0">
                <a:ln>
                  <a:noFill/>
                </a:ln>
                <a:solidFill>
                  <a:srgbClr val="FF0000"/>
                </a:solidFill>
                <a:effectLst/>
                <a:latin typeface="+mn-lt"/>
                <a:ea typeface="+mn-ea"/>
                <a:cs typeface="+mn-cs"/>
              </a:rPr>
              <a:t>nterrupt your ‘automatic pilot’ by concentrating on the</a:t>
            </a:r>
            <a:r>
              <a:rPr kumimoji="0" lang="en-US" altLang="en-US" sz="2000" b="0" i="0" u="none" strike="noStrike" cap="none" normalizeH="0" dirty="0">
                <a:ln>
                  <a:noFill/>
                </a:ln>
                <a:solidFill>
                  <a:srgbClr val="FF0000"/>
                </a:solidFill>
                <a:effectLst/>
                <a:latin typeface="+mn-lt"/>
                <a:ea typeface="+mn-ea"/>
                <a:cs typeface="+mn-cs"/>
              </a:rPr>
              <a:t> </a:t>
            </a:r>
            <a:r>
              <a:rPr kumimoji="0" lang="en-US" altLang="en-US" sz="2000" b="0" i="0" u="none" strike="noStrike" cap="none" normalizeH="0" baseline="0" dirty="0">
                <a:ln>
                  <a:noFill/>
                </a:ln>
                <a:solidFill>
                  <a:srgbClr val="FF0000"/>
                </a:solidFill>
                <a:effectLst/>
                <a:latin typeface="+mn-lt"/>
                <a:ea typeface="+mn-ea"/>
                <a:cs typeface="+mn-cs"/>
              </a:rPr>
              <a:t>present</a:t>
            </a:r>
            <a:r>
              <a:rPr kumimoji="0" lang="en-US" altLang="en-US" sz="2000" b="0" i="0" u="none" strike="noStrike" cap="none" normalizeH="0" dirty="0">
                <a:ln>
                  <a:noFill/>
                </a:ln>
                <a:solidFill>
                  <a:srgbClr val="FF0000"/>
                </a:solidFill>
                <a:effectLst/>
                <a:latin typeface="+mn-lt"/>
                <a:ea typeface="+mn-ea"/>
                <a:cs typeface="+mn-cs"/>
              </a:rPr>
              <a:t> </a:t>
            </a:r>
            <a:r>
              <a:rPr kumimoji="0" lang="en-US" altLang="en-US" sz="2000" b="0" i="0" u="none" strike="noStrike" cap="none" normalizeH="0" baseline="0" dirty="0">
                <a:ln>
                  <a:noFill/>
                </a:ln>
                <a:solidFill>
                  <a:srgbClr val="FF0000"/>
                </a:solidFill>
                <a:effectLst/>
                <a:latin typeface="+mn-lt"/>
                <a:ea typeface="+mn-ea"/>
                <a:cs typeface="+mn-cs"/>
              </a:rPr>
              <a:t>moment</a:t>
            </a:r>
          </a:p>
          <a:p>
            <a:pPr marL="685800" lvl="2" eaLnBrk="1" hangingPunct="1">
              <a:lnSpc>
                <a:spcPct val="90000"/>
              </a:lnSpc>
              <a:spcAft>
                <a:spcPts val="600"/>
              </a:spcAft>
            </a:pPr>
            <a:endParaRPr kumimoji="0" lang="en-US" altLang="en-US" sz="900" b="0" i="0" u="none" strike="noStrike" cap="none" normalizeH="0" baseline="0" dirty="0">
              <a:ln>
                <a:noFill/>
              </a:ln>
              <a:solidFill>
                <a:srgbClr val="FF0000"/>
              </a:solidFill>
              <a:effectLst/>
              <a:latin typeface="+mn-lt"/>
              <a:ea typeface="+mn-ea"/>
              <a:cs typeface="+mn-cs"/>
            </a:endParaRPr>
          </a:p>
          <a:p>
            <a:pPr lvl="2" indent="-228600" eaLnBrk="1" hangingPunct="1">
              <a:lnSpc>
                <a:spcPct val="90000"/>
              </a:lnSpc>
              <a:spcAft>
                <a:spcPts val="600"/>
              </a:spcAft>
              <a:buFont typeface="Arial" panose="020B0604020202020204" pitchFamily="34" charset="0"/>
              <a:buChar char="•"/>
            </a:pPr>
            <a:r>
              <a:rPr kumimoji="0" lang="en-US" altLang="en-US" sz="2000" b="1" i="0" u="none" strike="noStrike" cap="none" normalizeH="0" baseline="0" dirty="0">
                <a:ln>
                  <a:noFill/>
                </a:ln>
                <a:solidFill>
                  <a:srgbClr val="FF0000"/>
                </a:solidFill>
                <a:effectLst/>
                <a:latin typeface="+mn-lt"/>
                <a:ea typeface="+mn-ea"/>
                <a:cs typeface="+mn-cs"/>
              </a:rPr>
              <a:t>T = Take a Breath/Moment</a:t>
            </a:r>
          </a:p>
          <a:p>
            <a:pPr marL="685800" lvl="2">
              <a:lnSpc>
                <a:spcPct val="90000"/>
              </a:lnSpc>
              <a:spcAft>
                <a:spcPts val="600"/>
              </a:spcAft>
            </a:pPr>
            <a:r>
              <a:rPr kumimoji="0" lang="en-US" altLang="en-US" sz="2000" b="0" i="0" u="none" strike="noStrike" cap="none" normalizeH="0" baseline="0" dirty="0">
                <a:ln>
                  <a:noFill/>
                </a:ln>
                <a:solidFill>
                  <a:srgbClr val="FF0000"/>
                </a:solidFill>
                <a:effectLst/>
                <a:latin typeface="+mn-lt"/>
                <a:ea typeface="+mn-ea"/>
                <a:cs typeface="+mn-cs"/>
              </a:rPr>
              <a:t>And bring your focus to the experience of the in-breathe and out-breath. </a:t>
            </a:r>
            <a:r>
              <a:rPr lang="en-GB" sz="2000" b="0" i="0" u="none" strike="noStrike" dirty="0">
                <a:solidFill>
                  <a:srgbClr val="FF0000"/>
                </a:solidFill>
                <a:effectLst/>
                <a:latin typeface="+mn-lt"/>
              </a:rPr>
              <a:t>Try taking some slightly deeper inhales and exhales to expand and create some space in your physical body.</a:t>
            </a:r>
            <a:endParaRPr kumimoji="0" lang="en-US" altLang="en-US" sz="2000" b="0" i="0" u="none" strike="noStrike" cap="none" normalizeH="0" baseline="0" dirty="0">
              <a:ln>
                <a:noFill/>
              </a:ln>
              <a:solidFill>
                <a:srgbClr val="FF0000"/>
              </a:solidFill>
              <a:effectLst/>
              <a:latin typeface="+mn-lt"/>
              <a:ea typeface="+mn-ea"/>
              <a:cs typeface="+mn-cs"/>
            </a:endParaRPr>
          </a:p>
          <a:p>
            <a:pPr marL="685800" lvl="2" eaLnBrk="1" hangingPunct="1">
              <a:lnSpc>
                <a:spcPct val="90000"/>
              </a:lnSpc>
              <a:spcAft>
                <a:spcPts val="600"/>
              </a:spcAft>
            </a:pPr>
            <a:endParaRPr kumimoji="0" lang="en-US" altLang="en-US" sz="900" b="0" i="0" u="none" strike="noStrike" cap="none" normalizeH="0" baseline="0" dirty="0">
              <a:ln>
                <a:noFill/>
              </a:ln>
              <a:solidFill>
                <a:srgbClr val="FF0000"/>
              </a:solidFill>
              <a:effectLst/>
              <a:latin typeface="+mn-lt"/>
              <a:ea typeface="+mn-ea"/>
              <a:cs typeface="+mn-cs"/>
            </a:endParaRPr>
          </a:p>
          <a:p>
            <a:pPr lvl="2" indent="-228600" eaLnBrk="1" hangingPunct="1">
              <a:lnSpc>
                <a:spcPct val="90000"/>
              </a:lnSpc>
              <a:spcAft>
                <a:spcPts val="600"/>
              </a:spcAft>
              <a:buFont typeface="Arial" panose="020B0604020202020204" pitchFamily="34" charset="0"/>
              <a:buChar char="•"/>
            </a:pPr>
            <a:r>
              <a:rPr kumimoji="0" lang="en-US" altLang="en-US" sz="2000" b="1" i="0" u="none" strike="noStrike" cap="none" normalizeH="0" baseline="0" dirty="0">
                <a:ln>
                  <a:noFill/>
                </a:ln>
                <a:solidFill>
                  <a:srgbClr val="FF0000"/>
                </a:solidFill>
                <a:effectLst/>
                <a:latin typeface="+mn-lt"/>
                <a:ea typeface="+mn-ea"/>
                <a:cs typeface="+mn-cs"/>
              </a:rPr>
              <a:t>O = Open to Observation</a:t>
            </a:r>
          </a:p>
          <a:p>
            <a:pPr marL="685800" lvl="2" eaLnBrk="1" hangingPunct="1">
              <a:lnSpc>
                <a:spcPct val="90000"/>
              </a:lnSpc>
              <a:spcAft>
                <a:spcPts val="600"/>
              </a:spcAft>
            </a:pPr>
            <a:r>
              <a:rPr kumimoji="0" lang="en-US" altLang="en-US" sz="2000" b="0" i="0" u="none" strike="noStrike" cap="none" normalizeH="0" baseline="0" dirty="0">
                <a:ln>
                  <a:noFill/>
                </a:ln>
                <a:solidFill>
                  <a:srgbClr val="FF0000"/>
                </a:solidFill>
                <a:effectLst/>
                <a:latin typeface="+mn-lt"/>
                <a:ea typeface="+mn-ea"/>
                <a:cs typeface="+mn-cs"/>
              </a:rPr>
              <a:t>Connect to the experience of this moment and inquire with a</a:t>
            </a:r>
            <a:r>
              <a:rPr lang="en-US" altLang="en-US" sz="2000" dirty="0">
                <a:solidFill>
                  <a:srgbClr val="FF0000"/>
                </a:solidFill>
                <a:latin typeface="+mn-lt"/>
                <a:ea typeface="+mn-ea"/>
                <a:cs typeface="+mn-cs"/>
              </a:rPr>
              <a:t> </a:t>
            </a:r>
            <a:r>
              <a:rPr kumimoji="0" lang="en-US" altLang="en-US" sz="2000" b="0" i="0" u="none" strike="noStrike" cap="none" normalizeH="0" baseline="0" dirty="0">
                <a:ln>
                  <a:noFill/>
                </a:ln>
                <a:solidFill>
                  <a:srgbClr val="FF0000"/>
                </a:solidFill>
                <a:effectLst/>
                <a:latin typeface="+mn-lt"/>
                <a:ea typeface="+mn-ea"/>
                <a:cs typeface="+mn-cs"/>
              </a:rPr>
              <a:t>sense of curiosity:</a:t>
            </a:r>
          </a:p>
          <a:p>
            <a:pPr marL="685800" lvl="2" eaLnBrk="1" hangingPunct="1">
              <a:lnSpc>
                <a:spcPct val="90000"/>
              </a:lnSpc>
              <a:spcAft>
                <a:spcPts val="600"/>
              </a:spcAft>
            </a:pPr>
            <a:r>
              <a:rPr lang="en-US" sz="2000" i="1" dirty="0">
                <a:solidFill>
                  <a:srgbClr val="FF0000"/>
                </a:solidFill>
                <a:latin typeface="+mn-lt"/>
                <a:ea typeface="+mn-ea"/>
                <a:cs typeface="+mn-cs"/>
              </a:rPr>
              <a:t>What am I seeing?  Smelling?  Tasting?  Feeling?  Hearing?  Thinking?</a:t>
            </a:r>
          </a:p>
          <a:p>
            <a:pPr marL="685800" lvl="2" eaLnBrk="1" hangingPunct="1">
              <a:lnSpc>
                <a:spcPct val="90000"/>
              </a:lnSpc>
              <a:spcAft>
                <a:spcPts val="600"/>
              </a:spcAft>
            </a:pPr>
            <a:endParaRPr lang="en-US" sz="900" i="1" dirty="0">
              <a:solidFill>
                <a:srgbClr val="FF0000"/>
              </a:solidFill>
              <a:latin typeface="+mn-lt"/>
              <a:ea typeface="+mn-ea"/>
              <a:cs typeface="+mn-cs"/>
            </a:endParaRPr>
          </a:p>
          <a:p>
            <a:pPr lvl="2" indent="-228600" eaLnBrk="1" hangingPunct="1">
              <a:lnSpc>
                <a:spcPct val="90000"/>
              </a:lnSpc>
              <a:spcAft>
                <a:spcPts val="600"/>
              </a:spcAft>
              <a:buFont typeface="Arial" panose="020B0604020202020204" pitchFamily="34" charset="0"/>
              <a:buChar char="•"/>
            </a:pPr>
            <a:r>
              <a:rPr kumimoji="0" lang="en-US" altLang="en-US" sz="2000" b="1" i="0" u="none" strike="noStrike" cap="none" normalizeH="0" baseline="0" dirty="0">
                <a:ln>
                  <a:noFill/>
                </a:ln>
                <a:solidFill>
                  <a:srgbClr val="FF0000"/>
                </a:solidFill>
                <a:effectLst/>
                <a:latin typeface="+mn-lt"/>
                <a:ea typeface="+mn-ea"/>
                <a:cs typeface="+mn-cs"/>
              </a:rPr>
              <a:t>P = Proceed </a:t>
            </a:r>
            <a:r>
              <a:rPr kumimoji="0" lang="en-US" altLang="en-US" sz="2000" b="0" i="0" u="none" strike="noStrike" cap="none" normalizeH="0" baseline="0" dirty="0">
                <a:ln>
                  <a:noFill/>
                </a:ln>
                <a:solidFill>
                  <a:srgbClr val="FF0000"/>
                </a:solidFill>
                <a:effectLst/>
                <a:latin typeface="+mn-lt"/>
                <a:ea typeface="+mn-ea"/>
                <a:cs typeface="+mn-cs"/>
              </a:rPr>
              <a:t>(possibilities, play, problem solving)</a:t>
            </a:r>
          </a:p>
        </p:txBody>
      </p:sp>
      <p:sp>
        <p:nvSpPr>
          <p:cNvPr id="8" name="Title 1">
            <a:extLst>
              <a:ext uri="{FF2B5EF4-FFF2-40B4-BE49-F238E27FC236}">
                <a16:creationId xmlns:a16="http://schemas.microsoft.com/office/drawing/2014/main" id="{EB5A32D4-F66A-5ED5-B3D9-3A85078D4868}"/>
              </a:ext>
            </a:extLst>
          </p:cNvPr>
          <p:cNvSpPr>
            <a:spLocks noGrp="1"/>
          </p:cNvSpPr>
          <p:nvPr>
            <p:ph type="title"/>
          </p:nvPr>
        </p:nvSpPr>
        <p:spPr>
          <a:xfrm>
            <a:off x="2031935" y="652225"/>
            <a:ext cx="5080129" cy="924712"/>
          </a:xfrm>
        </p:spPr>
        <p:txBody>
          <a:bodyPr>
            <a:normAutofit fontScale="90000"/>
          </a:bodyPr>
          <a:lstStyle/>
          <a:p>
            <a:pPr algn="ctr"/>
            <a:r>
              <a:rPr lang="en-US" b="1" dirty="0">
                <a:solidFill>
                  <a:srgbClr val="FF0000"/>
                </a:solidFill>
              </a:rPr>
              <a:t>S.T.O.P Practice</a:t>
            </a:r>
            <a:br>
              <a:rPr lang="en-US" b="1" dirty="0">
                <a:solidFill>
                  <a:schemeClr val="tx1"/>
                </a:solidFill>
              </a:rPr>
            </a:br>
            <a:endParaRPr lang="en-US" dirty="0"/>
          </a:p>
        </p:txBody>
      </p:sp>
    </p:spTree>
    <p:extLst>
      <p:ext uri="{BB962C8B-B14F-4D97-AF65-F5344CB8AC3E}">
        <p14:creationId xmlns:p14="http://schemas.microsoft.com/office/powerpoint/2010/main" val="69826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54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39" name="TextBox 5"/>
          <p:cNvSpPr txBox="1">
            <a:spLocks noChangeArrowheads="1"/>
          </p:cNvSpPr>
          <p:nvPr/>
        </p:nvSpPr>
        <p:spPr bwMode="auto">
          <a:xfrm>
            <a:off x="8969375" y="6567488"/>
            <a:ext cx="1841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endParaRPr lang="en-US"/>
          </a:p>
        </p:txBody>
      </p:sp>
      <p:sp>
        <p:nvSpPr>
          <p:cNvPr id="7" name="TextBox 6">
            <a:extLst>
              <a:ext uri="{FF2B5EF4-FFF2-40B4-BE49-F238E27FC236}">
                <a16:creationId xmlns:a16="http://schemas.microsoft.com/office/drawing/2014/main" id="{FD28E30A-473A-DE01-626F-5C11EE094977}"/>
              </a:ext>
            </a:extLst>
          </p:cNvPr>
          <p:cNvSpPr txBox="1"/>
          <p:nvPr/>
        </p:nvSpPr>
        <p:spPr>
          <a:xfrm>
            <a:off x="1053415" y="1425251"/>
            <a:ext cx="7349180" cy="4462760"/>
          </a:xfrm>
          <a:prstGeom prst="rect">
            <a:avLst/>
          </a:prstGeom>
          <a:noFill/>
        </p:spPr>
        <p:txBody>
          <a:bodyPr wrap="square">
            <a:spAutoFit/>
          </a:bodyPr>
          <a:lstStyle/>
          <a:p>
            <a:r>
              <a:rPr lang="en-GB" sz="2400" i="1" dirty="0">
                <a:solidFill>
                  <a:srgbClr val="FF0000"/>
                </a:solidFill>
                <a:latin typeface="+mn-lt"/>
              </a:rPr>
              <a:t>“Accept your feelings, even the ones you wish you did not have. Accept your experiences, even the ones you hate. </a:t>
            </a:r>
            <a:br>
              <a:rPr lang="en-GB" sz="2400" i="1" dirty="0">
                <a:solidFill>
                  <a:srgbClr val="FF0000"/>
                </a:solidFill>
                <a:latin typeface="+mn-lt"/>
              </a:rPr>
            </a:br>
            <a:br>
              <a:rPr lang="en-GB" sz="2400" i="1" dirty="0">
                <a:solidFill>
                  <a:srgbClr val="FF0000"/>
                </a:solidFill>
                <a:latin typeface="+mn-lt"/>
              </a:rPr>
            </a:br>
            <a:r>
              <a:rPr lang="en-GB" sz="2400" i="1" dirty="0">
                <a:solidFill>
                  <a:srgbClr val="FF0000"/>
                </a:solidFill>
                <a:latin typeface="+mn-lt"/>
              </a:rPr>
              <a:t>Don’t condemn yourself for having human flaws and failings. Learn to see all the phenomena in the mind as being perfectly natural and understandable. Be kind to yourself. You may not be perfect, but you are all you’ve got to work with.”</a:t>
            </a:r>
          </a:p>
          <a:p>
            <a:endParaRPr lang="en-GB" sz="2400" dirty="0">
              <a:latin typeface="+mn-lt"/>
            </a:endParaRPr>
          </a:p>
          <a:p>
            <a:r>
              <a:rPr lang="en-GB" sz="2000" dirty="0"/>
              <a:t>H. V. </a:t>
            </a:r>
            <a:r>
              <a:rPr lang="en-GB" sz="2000" dirty="0" err="1"/>
              <a:t>Gunaratana</a:t>
            </a:r>
            <a:br>
              <a:rPr lang="en-GB" sz="2400" dirty="0">
                <a:latin typeface="+mn-lt"/>
              </a:rPr>
            </a:br>
            <a:endParaRPr lang="en-US" sz="2400" dirty="0">
              <a:latin typeface="+mn-lt"/>
            </a:endParaRPr>
          </a:p>
        </p:txBody>
      </p:sp>
    </p:spTree>
    <p:extLst>
      <p:ext uri="{BB962C8B-B14F-4D97-AF65-F5344CB8AC3E}">
        <p14:creationId xmlns:p14="http://schemas.microsoft.com/office/powerpoint/2010/main" val="3544668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54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39" name="TextBox 5"/>
          <p:cNvSpPr txBox="1">
            <a:spLocks noChangeArrowheads="1"/>
          </p:cNvSpPr>
          <p:nvPr/>
        </p:nvSpPr>
        <p:spPr bwMode="auto">
          <a:xfrm>
            <a:off x="8969375" y="6567488"/>
            <a:ext cx="1841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endParaRPr lang="en-US"/>
          </a:p>
        </p:txBody>
      </p:sp>
      <p:sp>
        <p:nvSpPr>
          <p:cNvPr id="5" name="TextBox 4">
            <a:extLst>
              <a:ext uri="{FF2B5EF4-FFF2-40B4-BE49-F238E27FC236}">
                <a16:creationId xmlns:a16="http://schemas.microsoft.com/office/drawing/2014/main" id="{E9435DD1-4F83-508E-C6D2-926C0B3FAA51}"/>
              </a:ext>
            </a:extLst>
          </p:cNvPr>
          <p:cNvSpPr txBox="1"/>
          <p:nvPr/>
        </p:nvSpPr>
        <p:spPr>
          <a:xfrm>
            <a:off x="654908" y="1752063"/>
            <a:ext cx="7834184" cy="4708981"/>
          </a:xfrm>
          <a:prstGeom prst="rect">
            <a:avLst/>
          </a:prstGeom>
          <a:noFill/>
        </p:spPr>
        <p:txBody>
          <a:bodyPr wrap="square">
            <a:spAutoFit/>
          </a:bodyPr>
          <a:lstStyle/>
          <a:p>
            <a:pPr marL="0" indent="0">
              <a:buNone/>
            </a:pPr>
            <a:r>
              <a:rPr lang="en-US" sz="2400" i="1" dirty="0">
                <a:solidFill>
                  <a:srgbClr val="FF0000"/>
                </a:solidFill>
                <a:latin typeface="+mn-lt"/>
              </a:rPr>
              <a:t>"We spend most of our moments when someone is speaking, </a:t>
            </a:r>
            <a:r>
              <a:rPr lang="en-US" sz="2400" b="1" i="1" dirty="0">
                <a:solidFill>
                  <a:srgbClr val="FF0000"/>
                </a:solidFill>
                <a:latin typeface="+mn-lt"/>
              </a:rPr>
              <a:t>planning</a:t>
            </a:r>
            <a:r>
              <a:rPr lang="en-US" sz="2400" i="1" dirty="0">
                <a:solidFill>
                  <a:srgbClr val="FF0000"/>
                </a:solidFill>
                <a:latin typeface="+mn-lt"/>
              </a:rPr>
              <a:t> what we’re going to say, </a:t>
            </a:r>
            <a:r>
              <a:rPr lang="en-US" sz="2400" b="1" i="1" dirty="0">
                <a:solidFill>
                  <a:srgbClr val="FF0000"/>
                </a:solidFill>
                <a:latin typeface="+mn-lt"/>
              </a:rPr>
              <a:t>evaluating</a:t>
            </a:r>
            <a:r>
              <a:rPr lang="en-US" sz="2400" i="1" dirty="0">
                <a:solidFill>
                  <a:srgbClr val="FF0000"/>
                </a:solidFill>
                <a:latin typeface="+mn-lt"/>
              </a:rPr>
              <a:t> it, trying to come up with our </a:t>
            </a:r>
            <a:r>
              <a:rPr lang="en-US" sz="2400" b="1" i="1" dirty="0">
                <a:solidFill>
                  <a:srgbClr val="FF0000"/>
                </a:solidFill>
                <a:latin typeface="+mn-lt"/>
              </a:rPr>
              <a:t>presentation of our self</a:t>
            </a:r>
            <a:r>
              <a:rPr lang="en-US" sz="2400" i="1" dirty="0">
                <a:solidFill>
                  <a:srgbClr val="FF0000"/>
                </a:solidFill>
                <a:latin typeface="+mn-lt"/>
              </a:rPr>
              <a:t>, or </a:t>
            </a:r>
            <a:r>
              <a:rPr lang="en-US" sz="2400" b="1" i="1" dirty="0">
                <a:solidFill>
                  <a:srgbClr val="FF0000"/>
                </a:solidFill>
                <a:latin typeface="+mn-lt"/>
              </a:rPr>
              <a:t>controlling</a:t>
            </a:r>
            <a:r>
              <a:rPr lang="en-US" sz="2400" i="1" dirty="0">
                <a:solidFill>
                  <a:srgbClr val="FF0000"/>
                </a:solidFill>
                <a:latin typeface="+mn-lt"/>
              </a:rPr>
              <a:t> the situation. </a:t>
            </a:r>
            <a:br>
              <a:rPr lang="en-US" sz="2400" i="1" dirty="0">
                <a:solidFill>
                  <a:srgbClr val="FF0000"/>
                </a:solidFill>
                <a:latin typeface="+mn-lt"/>
              </a:rPr>
            </a:br>
            <a:br>
              <a:rPr lang="en-US" sz="2400" i="1" dirty="0">
                <a:solidFill>
                  <a:srgbClr val="FF0000"/>
                </a:solidFill>
                <a:latin typeface="+mn-lt"/>
              </a:rPr>
            </a:br>
            <a:r>
              <a:rPr lang="en-US" sz="2400" i="1" dirty="0">
                <a:solidFill>
                  <a:srgbClr val="FF0000"/>
                </a:solidFill>
                <a:latin typeface="+mn-lt"/>
              </a:rPr>
              <a:t>Pure listening is a letting go of control. It’s not easy and takes training… </a:t>
            </a:r>
            <a:br>
              <a:rPr lang="en-US" sz="2400" i="1" dirty="0">
                <a:solidFill>
                  <a:srgbClr val="FF0000"/>
                </a:solidFill>
                <a:latin typeface="+mn-lt"/>
              </a:rPr>
            </a:br>
            <a:br>
              <a:rPr lang="en-US" sz="2400" i="1" dirty="0">
                <a:solidFill>
                  <a:srgbClr val="FF0000"/>
                </a:solidFill>
                <a:latin typeface="+mn-lt"/>
              </a:rPr>
            </a:br>
            <a:r>
              <a:rPr lang="en-US" sz="2400" i="1" dirty="0">
                <a:solidFill>
                  <a:srgbClr val="FF0000"/>
                </a:solidFill>
                <a:latin typeface="+mn-lt"/>
              </a:rPr>
              <a:t>The bottom line is when we are listened to, we feel </a:t>
            </a:r>
            <a:r>
              <a:rPr lang="en-US" sz="2400" b="1" i="1" dirty="0">
                <a:solidFill>
                  <a:srgbClr val="FF0000"/>
                </a:solidFill>
                <a:latin typeface="+mn-lt"/>
              </a:rPr>
              <a:t>connected</a:t>
            </a:r>
            <a:r>
              <a:rPr lang="en-US" sz="2400" i="1" dirty="0">
                <a:solidFill>
                  <a:srgbClr val="FF0000"/>
                </a:solidFill>
                <a:latin typeface="+mn-lt"/>
              </a:rPr>
              <a:t>. When we’re not listened to, we feel </a:t>
            </a:r>
            <a:r>
              <a:rPr lang="en-US" sz="2400" b="1" i="1" dirty="0">
                <a:solidFill>
                  <a:srgbClr val="FF0000"/>
                </a:solidFill>
                <a:latin typeface="+mn-lt"/>
              </a:rPr>
              <a:t>separate</a:t>
            </a:r>
            <a:r>
              <a:rPr lang="en-US" sz="2400" i="1" dirty="0">
                <a:solidFill>
                  <a:srgbClr val="FF0000"/>
                </a:solidFill>
                <a:latin typeface="+mn-lt"/>
              </a:rPr>
              <a:t>."</a:t>
            </a:r>
            <a:br>
              <a:rPr lang="en-GB" sz="2400" i="1" dirty="0">
                <a:solidFill>
                  <a:srgbClr val="FF0000"/>
                </a:solidFill>
                <a:latin typeface="+mn-lt"/>
              </a:rPr>
            </a:br>
            <a:endParaRPr lang="en-GB" sz="2400" i="1" dirty="0">
              <a:solidFill>
                <a:srgbClr val="FF0000"/>
              </a:solidFill>
              <a:latin typeface="+mn-lt"/>
            </a:endParaRPr>
          </a:p>
          <a:p>
            <a:pPr marL="0" indent="0" algn="r">
              <a:buNone/>
            </a:pPr>
            <a:r>
              <a:rPr lang="en-US" sz="1800" dirty="0">
                <a:solidFill>
                  <a:srgbClr val="FF0000"/>
                </a:solidFill>
              </a:rPr>
              <a:t>Tara Brach: </a:t>
            </a:r>
            <a:r>
              <a:rPr lang="en-US" sz="1800" b="1" dirty="0">
                <a:solidFill>
                  <a:srgbClr val="FF0000"/>
                </a:solidFill>
              </a:rPr>
              <a:t>The Sacred Art of Listening</a:t>
            </a:r>
            <a:endParaRPr lang="en-US" sz="1800" dirty="0">
              <a:solidFill>
                <a:srgbClr val="FF0000"/>
              </a:solidFill>
            </a:endParaRPr>
          </a:p>
          <a:p>
            <a:endParaRPr lang="en-US" sz="1800" dirty="0"/>
          </a:p>
        </p:txBody>
      </p:sp>
      <p:sp>
        <p:nvSpPr>
          <p:cNvPr id="6" name="Title 1">
            <a:extLst>
              <a:ext uri="{FF2B5EF4-FFF2-40B4-BE49-F238E27FC236}">
                <a16:creationId xmlns:a16="http://schemas.microsoft.com/office/drawing/2014/main" id="{8D9FC3EB-C1D7-8654-5988-03DFE0428D8F}"/>
              </a:ext>
            </a:extLst>
          </p:cNvPr>
          <p:cNvSpPr>
            <a:spLocks noGrp="1"/>
          </p:cNvSpPr>
          <p:nvPr>
            <p:ph type="title"/>
          </p:nvPr>
        </p:nvSpPr>
        <p:spPr>
          <a:xfrm>
            <a:off x="654908" y="853273"/>
            <a:ext cx="7886700" cy="994172"/>
          </a:xfrm>
        </p:spPr>
        <p:txBody>
          <a:bodyPr>
            <a:normAutofit/>
          </a:bodyPr>
          <a:lstStyle/>
          <a:p>
            <a:pPr algn="ctr"/>
            <a:r>
              <a:rPr lang="en-US" sz="4400" dirty="0">
                <a:solidFill>
                  <a:srgbClr val="FF0000"/>
                </a:solidFill>
                <a:latin typeface="+mn-lt"/>
              </a:rPr>
              <a:t>Mindful Listening</a:t>
            </a:r>
          </a:p>
        </p:txBody>
      </p:sp>
    </p:spTree>
    <p:extLst>
      <p:ext uri="{BB962C8B-B14F-4D97-AF65-F5344CB8AC3E}">
        <p14:creationId xmlns:p14="http://schemas.microsoft.com/office/powerpoint/2010/main" val="2141865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54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39" name="TextBox 5"/>
          <p:cNvSpPr txBox="1">
            <a:spLocks noChangeArrowheads="1"/>
          </p:cNvSpPr>
          <p:nvPr/>
        </p:nvSpPr>
        <p:spPr bwMode="auto">
          <a:xfrm>
            <a:off x="8969375" y="6567488"/>
            <a:ext cx="1841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endParaRPr lang="en-US"/>
          </a:p>
        </p:txBody>
      </p:sp>
      <p:pic>
        <p:nvPicPr>
          <p:cNvPr id="4" name="Picture 3" descr="A picture containing text, mammal, tree&#10;&#10;Description automatically generated">
            <a:extLst>
              <a:ext uri="{FF2B5EF4-FFF2-40B4-BE49-F238E27FC236}">
                <a16:creationId xmlns:a16="http://schemas.microsoft.com/office/drawing/2014/main" id="{CE5ABFC7-5CA8-6D40-9874-A66403EE191E}"/>
              </a:ext>
            </a:extLst>
          </p:cNvPr>
          <p:cNvPicPr>
            <a:picLocks noChangeAspect="1"/>
          </p:cNvPicPr>
          <p:nvPr/>
        </p:nvPicPr>
        <p:blipFill>
          <a:blip r:embed="rId2"/>
          <a:stretch>
            <a:fillRect/>
          </a:stretch>
        </p:blipFill>
        <p:spPr>
          <a:xfrm>
            <a:off x="1864893" y="485419"/>
            <a:ext cx="5813249" cy="5892521"/>
          </a:xfrm>
          <a:prstGeom prst="rect">
            <a:avLst/>
          </a:prstGeom>
        </p:spPr>
      </p:pic>
    </p:spTree>
    <p:extLst>
      <p:ext uri="{BB962C8B-B14F-4D97-AF65-F5344CB8AC3E}">
        <p14:creationId xmlns:p14="http://schemas.microsoft.com/office/powerpoint/2010/main" val="3568619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54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39" name="TextBox 5"/>
          <p:cNvSpPr txBox="1">
            <a:spLocks noChangeArrowheads="1"/>
          </p:cNvSpPr>
          <p:nvPr/>
        </p:nvSpPr>
        <p:spPr bwMode="auto">
          <a:xfrm>
            <a:off x="8969375" y="6567488"/>
            <a:ext cx="1841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endParaRPr lang="en-US"/>
          </a:p>
        </p:txBody>
      </p:sp>
      <p:sp>
        <p:nvSpPr>
          <p:cNvPr id="3" name="Title 1">
            <a:extLst>
              <a:ext uri="{FF2B5EF4-FFF2-40B4-BE49-F238E27FC236}">
                <a16:creationId xmlns:a16="http://schemas.microsoft.com/office/drawing/2014/main" id="{523C5E58-CFA4-6E37-444A-5BB5C52DC8E4}"/>
              </a:ext>
            </a:extLst>
          </p:cNvPr>
          <p:cNvSpPr>
            <a:spLocks noGrp="1"/>
          </p:cNvSpPr>
          <p:nvPr>
            <p:ph type="title"/>
          </p:nvPr>
        </p:nvSpPr>
        <p:spPr>
          <a:xfrm>
            <a:off x="614908" y="1442983"/>
            <a:ext cx="7612568" cy="3217333"/>
          </a:xfrm>
        </p:spPr>
        <p:txBody>
          <a:bodyPr>
            <a:normAutofit fontScale="90000"/>
          </a:bodyPr>
          <a:lstStyle/>
          <a:p>
            <a:br>
              <a:rPr lang="en-GB" dirty="0"/>
            </a:br>
            <a:br>
              <a:rPr lang="en-GB" dirty="0"/>
            </a:br>
            <a:r>
              <a:rPr lang="en-GB" dirty="0">
                <a:solidFill>
                  <a:srgbClr val="FF0000"/>
                </a:solidFill>
                <a:latin typeface="+mn-lt"/>
              </a:rPr>
              <a:t>“May I be granted the serenity to accept the things I cannot change, courage to change the things I can, and wisdom to know the difference” </a:t>
            </a:r>
            <a:br>
              <a:rPr lang="en-GB" dirty="0">
                <a:solidFill>
                  <a:srgbClr val="FF0000"/>
                </a:solidFill>
                <a:latin typeface="+mn-lt"/>
              </a:rPr>
            </a:br>
            <a:endParaRPr lang="en-US" dirty="0">
              <a:solidFill>
                <a:srgbClr val="FF0000"/>
              </a:solidFill>
              <a:latin typeface="+mn-lt"/>
            </a:endParaRPr>
          </a:p>
        </p:txBody>
      </p:sp>
      <p:sp>
        <p:nvSpPr>
          <p:cNvPr id="4" name="Text Placeholder 2">
            <a:extLst>
              <a:ext uri="{FF2B5EF4-FFF2-40B4-BE49-F238E27FC236}">
                <a16:creationId xmlns:a16="http://schemas.microsoft.com/office/drawing/2014/main" id="{EAD49BAC-C0B5-8D92-3762-B98B1235D5C9}"/>
              </a:ext>
            </a:extLst>
          </p:cNvPr>
          <p:cNvSpPr txBox="1">
            <a:spLocks/>
          </p:cNvSpPr>
          <p:nvPr/>
        </p:nvSpPr>
        <p:spPr>
          <a:xfrm>
            <a:off x="721640" y="4679272"/>
            <a:ext cx="3600698" cy="442148"/>
          </a:xfrm>
          <a:prstGeom prst="rect">
            <a:avLst/>
          </a:prstGeom>
        </p:spPr>
        <p:txBody>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dirty="0">
                <a:solidFill>
                  <a:srgbClr val="FF0000"/>
                </a:solidFill>
              </a:rPr>
              <a:t>Reinhold Niebuhr</a:t>
            </a:r>
            <a:endParaRPr lang="en-US" dirty="0">
              <a:solidFill>
                <a:srgbClr val="FF0000"/>
              </a:solidFill>
            </a:endParaRPr>
          </a:p>
        </p:txBody>
      </p:sp>
    </p:spTree>
    <p:extLst>
      <p:ext uri="{BB962C8B-B14F-4D97-AF65-F5344CB8AC3E}">
        <p14:creationId xmlns:p14="http://schemas.microsoft.com/office/powerpoint/2010/main" val="2687972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54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39" name="TextBox 5"/>
          <p:cNvSpPr txBox="1">
            <a:spLocks noChangeArrowheads="1"/>
          </p:cNvSpPr>
          <p:nvPr/>
        </p:nvSpPr>
        <p:spPr bwMode="auto">
          <a:xfrm>
            <a:off x="8969375" y="6567488"/>
            <a:ext cx="1841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endParaRPr lang="en-US"/>
          </a:p>
        </p:txBody>
      </p:sp>
      <p:sp>
        <p:nvSpPr>
          <p:cNvPr id="3" name="Title 1">
            <a:extLst>
              <a:ext uri="{FF2B5EF4-FFF2-40B4-BE49-F238E27FC236}">
                <a16:creationId xmlns:a16="http://schemas.microsoft.com/office/drawing/2014/main" id="{523C5E58-CFA4-6E37-444A-5BB5C52DC8E4}"/>
              </a:ext>
            </a:extLst>
          </p:cNvPr>
          <p:cNvSpPr>
            <a:spLocks noGrp="1"/>
          </p:cNvSpPr>
          <p:nvPr>
            <p:ph type="title"/>
          </p:nvPr>
        </p:nvSpPr>
        <p:spPr>
          <a:xfrm>
            <a:off x="614908" y="1442983"/>
            <a:ext cx="7612568" cy="3217333"/>
          </a:xfrm>
        </p:spPr>
        <p:txBody>
          <a:bodyPr>
            <a:normAutofit/>
          </a:bodyPr>
          <a:lstStyle/>
          <a:p>
            <a:br>
              <a:rPr lang="en-GB" dirty="0"/>
            </a:br>
            <a:br>
              <a:rPr lang="en-GB" dirty="0"/>
            </a:br>
            <a:endParaRPr lang="en-US" dirty="0">
              <a:solidFill>
                <a:srgbClr val="FF0000"/>
              </a:solidFill>
              <a:latin typeface="+mn-lt"/>
            </a:endParaRPr>
          </a:p>
        </p:txBody>
      </p:sp>
      <p:sp>
        <p:nvSpPr>
          <p:cNvPr id="5" name="TextBox 4">
            <a:extLst>
              <a:ext uri="{FF2B5EF4-FFF2-40B4-BE49-F238E27FC236}">
                <a16:creationId xmlns:a16="http://schemas.microsoft.com/office/drawing/2014/main" id="{757FC27D-8A5F-A88B-173A-4A2E4CE42F42}"/>
              </a:ext>
            </a:extLst>
          </p:cNvPr>
          <p:cNvSpPr txBox="1"/>
          <p:nvPr/>
        </p:nvSpPr>
        <p:spPr>
          <a:xfrm>
            <a:off x="1831889" y="1837587"/>
            <a:ext cx="6150576" cy="3785652"/>
          </a:xfrm>
          <a:prstGeom prst="rect">
            <a:avLst/>
          </a:prstGeom>
          <a:noFill/>
        </p:spPr>
        <p:txBody>
          <a:bodyPr wrap="square">
            <a:spAutoFit/>
          </a:bodyPr>
          <a:lstStyle/>
          <a:p>
            <a:pPr marL="285750" indent="-285750">
              <a:buFont typeface="Arial" panose="020B0604020202020204" pitchFamily="34" charset="0"/>
              <a:buChar char="•"/>
            </a:pPr>
            <a:r>
              <a:rPr lang="en-US" sz="2400" dirty="0">
                <a:solidFill>
                  <a:srgbClr val="FF0000"/>
                </a:solidFill>
                <a:latin typeface="+mn-lt"/>
              </a:rPr>
              <a:t>3-Step Breathing Space</a:t>
            </a:r>
          </a:p>
          <a:p>
            <a:pPr marL="285750" indent="-285750">
              <a:buFont typeface="Arial" panose="020B0604020202020204" pitchFamily="34" charset="0"/>
              <a:buChar char="•"/>
            </a:pPr>
            <a:r>
              <a:rPr lang="en-US" sz="2400" dirty="0">
                <a:solidFill>
                  <a:srgbClr val="FF0000"/>
                </a:solidFill>
                <a:latin typeface="+mn-lt"/>
              </a:rPr>
              <a:t>S.T.O.P practice – spotlight on senses</a:t>
            </a:r>
          </a:p>
          <a:p>
            <a:pPr marL="285750" indent="-285750">
              <a:buFont typeface="Arial" panose="020B0604020202020204" pitchFamily="34" charset="0"/>
              <a:buChar char="•"/>
            </a:pPr>
            <a:r>
              <a:rPr lang="en-US" sz="2400" dirty="0">
                <a:solidFill>
                  <a:srgbClr val="FF0000"/>
                </a:solidFill>
                <a:latin typeface="+mn-lt"/>
              </a:rPr>
              <a:t>Daily routine activity – know what you are doing whilst you are doing it!</a:t>
            </a:r>
          </a:p>
          <a:p>
            <a:pPr marL="285750" lvl="0" indent="-285750">
              <a:buFont typeface="Arial" panose="020B0604020202020204" pitchFamily="34" charset="0"/>
              <a:buChar char="•"/>
            </a:pPr>
            <a:r>
              <a:rPr lang="en-US" sz="2400" dirty="0">
                <a:solidFill>
                  <a:srgbClr val="FF0000"/>
                </a:solidFill>
                <a:latin typeface="+mn-lt"/>
              </a:rPr>
              <a:t>Tune in to points of physical contact – </a:t>
            </a:r>
          </a:p>
          <a:p>
            <a:pPr lvl="0"/>
            <a:r>
              <a:rPr lang="en-US" sz="2400" dirty="0">
                <a:solidFill>
                  <a:srgbClr val="FF0000"/>
                </a:solidFill>
                <a:latin typeface="+mn-lt"/>
              </a:rPr>
              <a:t>    soften body</a:t>
            </a:r>
          </a:p>
          <a:p>
            <a:pPr marL="285750" lvl="0" indent="-285750">
              <a:buFont typeface="Arial" panose="020B0604020202020204" pitchFamily="34" charset="0"/>
              <a:buChar char="•"/>
            </a:pPr>
            <a:r>
              <a:rPr lang="en-US" sz="2400" dirty="0">
                <a:solidFill>
                  <a:srgbClr val="FF0000"/>
                </a:solidFill>
                <a:latin typeface="+mn-lt"/>
              </a:rPr>
              <a:t>Name it! </a:t>
            </a:r>
          </a:p>
          <a:p>
            <a:pPr marL="285750" lvl="0" indent="-285750">
              <a:buFont typeface="Arial" panose="020B0604020202020204" pitchFamily="34" charset="0"/>
              <a:buChar char="•"/>
            </a:pPr>
            <a:r>
              <a:rPr lang="en-US" sz="2400" dirty="0">
                <a:solidFill>
                  <a:srgbClr val="FF0000"/>
                </a:solidFill>
                <a:latin typeface="+mn-lt"/>
              </a:rPr>
              <a:t>Spend time in nature: 5,4,3,2,1</a:t>
            </a:r>
          </a:p>
          <a:p>
            <a:pPr marL="285750" lvl="0" indent="-285750">
              <a:buFont typeface="Arial" panose="020B0604020202020204" pitchFamily="34" charset="0"/>
              <a:buChar char="•"/>
            </a:pPr>
            <a:r>
              <a:rPr lang="en-US" sz="2400" dirty="0">
                <a:solidFill>
                  <a:srgbClr val="FF0000"/>
                </a:solidFill>
                <a:latin typeface="+mn-lt"/>
              </a:rPr>
              <a:t>Practice gratitude </a:t>
            </a:r>
          </a:p>
          <a:p>
            <a:pPr marL="285750" lvl="0" indent="-285750">
              <a:buFont typeface="Arial" panose="020B0604020202020204" pitchFamily="34" charset="0"/>
              <a:buChar char="•"/>
            </a:pPr>
            <a:r>
              <a:rPr lang="en-US" sz="2400" dirty="0">
                <a:solidFill>
                  <a:srgbClr val="FF0000"/>
                </a:solidFill>
                <a:latin typeface="+mn-lt"/>
              </a:rPr>
              <a:t>Be curious!</a:t>
            </a:r>
          </a:p>
        </p:txBody>
      </p:sp>
      <p:sp>
        <p:nvSpPr>
          <p:cNvPr id="6" name="Title 1">
            <a:extLst>
              <a:ext uri="{FF2B5EF4-FFF2-40B4-BE49-F238E27FC236}">
                <a16:creationId xmlns:a16="http://schemas.microsoft.com/office/drawing/2014/main" id="{DAE2E245-5AB6-3F0C-EF12-0105025945C6}"/>
              </a:ext>
            </a:extLst>
          </p:cNvPr>
          <p:cNvSpPr txBox="1">
            <a:spLocks/>
          </p:cNvSpPr>
          <p:nvPr/>
        </p:nvSpPr>
        <p:spPr>
          <a:xfrm>
            <a:off x="2031935" y="874664"/>
            <a:ext cx="5080129" cy="924712"/>
          </a:xfrm>
          <a:prstGeom prst="rect">
            <a:avLst/>
          </a:prstGeom>
        </p:spPr>
        <p:txBody>
          <a:bodyPr>
            <a:normAutofit/>
          </a:bodyPr>
          <a:lstStyle>
            <a:lvl1pPr algn="l" rtl="0" eaLnBrk="1" fontAlgn="base" hangingPunct="1">
              <a:lnSpc>
                <a:spcPct val="90000"/>
              </a:lnSpc>
              <a:spcBef>
                <a:spcPct val="0"/>
              </a:spcBef>
              <a:spcAft>
                <a:spcPct val="0"/>
              </a:spcAft>
              <a:defRPr sz="3600" i="1" kern="1200">
                <a:solidFill>
                  <a:srgbClr val="DD2313"/>
                </a:solidFill>
                <a:latin typeface="Merriweather Italic"/>
                <a:ea typeface="ＭＳ Ｐゴシック" charset="0"/>
                <a:cs typeface="Merriweather Italic"/>
              </a:defRPr>
            </a:lvl1pPr>
            <a:lvl2pPr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a:lstStyle>
          <a:p>
            <a:pPr algn="ctr"/>
            <a:r>
              <a:rPr lang="en-US" dirty="0">
                <a:solidFill>
                  <a:srgbClr val="FF0000"/>
                </a:solidFill>
              </a:rPr>
              <a:t>Things to try</a:t>
            </a:r>
          </a:p>
        </p:txBody>
      </p:sp>
    </p:spTree>
    <p:extLst>
      <p:ext uri="{BB962C8B-B14F-4D97-AF65-F5344CB8AC3E}">
        <p14:creationId xmlns:p14="http://schemas.microsoft.com/office/powerpoint/2010/main" val="183825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ctrTitle"/>
          </p:nvPr>
        </p:nvSpPr>
        <p:spPr bwMode="auto">
          <a:xfrm>
            <a:off x="1476633" y="2755814"/>
            <a:ext cx="6858000" cy="134637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dirty="0">
                <a:latin typeface="Merriweather Italic" charset="0"/>
                <a:cs typeface="Merriweather Italic" charset="0"/>
              </a:rPr>
              <a:t>Any Questions?</a:t>
            </a:r>
          </a:p>
        </p:txBody>
      </p:sp>
      <p:sp>
        <p:nvSpPr>
          <p:cNvPr id="2" name="TextBox 1">
            <a:extLst>
              <a:ext uri="{FF2B5EF4-FFF2-40B4-BE49-F238E27FC236}">
                <a16:creationId xmlns:a16="http://schemas.microsoft.com/office/drawing/2014/main" id="{C325A76A-7EB8-FBAB-370B-1C1192564DE9}"/>
              </a:ext>
            </a:extLst>
          </p:cNvPr>
          <p:cNvSpPr txBox="1"/>
          <p:nvPr/>
        </p:nvSpPr>
        <p:spPr>
          <a:xfrm>
            <a:off x="728637" y="5029200"/>
            <a:ext cx="3483389" cy="1292662"/>
          </a:xfrm>
          <a:prstGeom prst="rect">
            <a:avLst/>
          </a:prstGeom>
          <a:noFill/>
        </p:spPr>
        <p:txBody>
          <a:bodyPr wrap="none" rtlCol="0">
            <a:spAutoFit/>
          </a:bodyPr>
          <a:lstStyle/>
          <a:p>
            <a:r>
              <a:rPr lang="en-US" sz="2000" dirty="0">
                <a:solidFill>
                  <a:schemeClr val="bg1"/>
                </a:solidFill>
              </a:rPr>
              <a:t>Socials: The Breathe Academy</a:t>
            </a:r>
          </a:p>
          <a:p>
            <a:r>
              <a:rPr lang="en-US" sz="2000" dirty="0">
                <a:solidFill>
                  <a:schemeClr val="bg1"/>
                </a:solidFill>
              </a:rPr>
              <a:t>T: 07970 067197</a:t>
            </a:r>
          </a:p>
          <a:p>
            <a:r>
              <a:rPr lang="en-US" sz="2000" dirty="0" err="1">
                <a:solidFill>
                  <a:schemeClr val="bg1"/>
                </a:solidFill>
              </a:rPr>
              <a:t>www.thebreatheacademy.co.uk</a:t>
            </a:r>
            <a:endParaRPr lang="en-US" sz="2000" dirty="0">
              <a:solidFill>
                <a:schemeClr val="bg1"/>
              </a:solidFill>
            </a:endParaRPr>
          </a:p>
          <a:p>
            <a:endParaRPr lang="en-US" dirty="0">
              <a:solidFill>
                <a:schemeClr val="bg1"/>
              </a:solidFill>
            </a:endParaRPr>
          </a:p>
        </p:txBody>
      </p:sp>
      <p:pic>
        <p:nvPicPr>
          <p:cNvPr id="4" name="Picture 3" descr="A qr code on a white background&#10;&#10;Description automatically generated">
            <a:extLst>
              <a:ext uri="{FF2B5EF4-FFF2-40B4-BE49-F238E27FC236}">
                <a16:creationId xmlns:a16="http://schemas.microsoft.com/office/drawing/2014/main" id="{D2C3106F-7AB3-6109-ED6F-179DD7C7ED52}"/>
              </a:ext>
            </a:extLst>
          </p:cNvPr>
          <p:cNvPicPr>
            <a:picLocks noChangeAspect="1"/>
          </p:cNvPicPr>
          <p:nvPr/>
        </p:nvPicPr>
        <p:blipFill>
          <a:blip r:embed="rId2"/>
          <a:stretch>
            <a:fillRect/>
          </a:stretch>
        </p:blipFill>
        <p:spPr>
          <a:xfrm>
            <a:off x="6827108" y="4497859"/>
            <a:ext cx="1978626" cy="197862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050" y="465745"/>
            <a:ext cx="83439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357C07-EAE2-4E47-AD32-29A962EEF178}"/>
              </a:ext>
            </a:extLst>
          </p:cNvPr>
          <p:cNvSpPr>
            <a:spLocks noGrp="1"/>
          </p:cNvSpPr>
          <p:nvPr>
            <p:ph type="title"/>
          </p:nvPr>
        </p:nvSpPr>
        <p:spPr>
          <a:xfrm>
            <a:off x="628650" y="894027"/>
            <a:ext cx="2620771" cy="4782873"/>
          </a:xfrm>
        </p:spPr>
        <p:txBody>
          <a:bodyPr vert="horz" lIns="91440" tIns="45720" rIns="91440" bIns="45720" rtlCol="0" anchor="ctr">
            <a:normAutofit/>
          </a:bodyPr>
          <a:lstStyle/>
          <a:p>
            <a:pPr algn="r"/>
            <a:r>
              <a:rPr lang="en-US" sz="4400" b="1" kern="1200" dirty="0">
                <a:solidFill>
                  <a:srgbClr val="FF0000"/>
                </a:solidFill>
                <a:latin typeface="+mj-lt"/>
                <a:ea typeface="+mj-ea"/>
                <a:cs typeface="+mj-cs"/>
              </a:rPr>
              <a:t>What this session is </a:t>
            </a:r>
            <a:r>
              <a:rPr lang="en-US" sz="4400" b="1" u="sng" kern="1200" dirty="0">
                <a:solidFill>
                  <a:srgbClr val="FF0000"/>
                </a:solidFill>
                <a:latin typeface="+mj-lt"/>
                <a:ea typeface="+mj-ea"/>
                <a:cs typeface="+mj-cs"/>
              </a:rPr>
              <a:t>NOT</a:t>
            </a:r>
            <a:r>
              <a:rPr lang="en-US" sz="4400" b="1" kern="1200" dirty="0">
                <a:solidFill>
                  <a:srgbClr val="FF0000"/>
                </a:solidFill>
                <a:latin typeface="+mj-lt"/>
                <a:ea typeface="+mj-ea"/>
                <a:cs typeface="+mj-cs"/>
              </a:rPr>
              <a:t>  going to be about</a:t>
            </a:r>
          </a:p>
        </p:txBody>
      </p:sp>
      <p:cxnSp>
        <p:nvCxnSpPr>
          <p:cNvPr id="37" name="Straight Connector 36">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3615BFB-8743-9045-9EBA-2C677587BFF8}"/>
              </a:ext>
            </a:extLst>
          </p:cNvPr>
          <p:cNvSpPr txBox="1"/>
          <p:nvPr/>
        </p:nvSpPr>
        <p:spPr>
          <a:xfrm>
            <a:off x="3732024" y="894027"/>
            <a:ext cx="4783326" cy="4782873"/>
          </a:xfrm>
          <a:prstGeom prst="rect">
            <a:avLst/>
          </a:prstGeom>
        </p:spPr>
        <p:txBody>
          <a:bodyPr vert="horz" lIns="91440" tIns="45720" rIns="91440" bIns="45720" rtlCol="0" anchor="ctr">
            <a:normAutofit/>
          </a:bodyPr>
          <a:lstStyle/>
          <a:p>
            <a:pPr marL="285750" indent="-228600">
              <a:lnSpc>
                <a:spcPct val="150000"/>
              </a:lnSpc>
              <a:spcAft>
                <a:spcPts val="600"/>
              </a:spcAft>
              <a:buFont typeface="Arial" panose="020B0604020202020204" pitchFamily="34" charset="0"/>
              <a:buChar char="•"/>
            </a:pPr>
            <a:r>
              <a:rPr lang="en-US" sz="2400" b="1" dirty="0">
                <a:solidFill>
                  <a:schemeClr val="bg1"/>
                </a:solidFill>
                <a:latin typeface="+mn-lt"/>
                <a:ea typeface="+mn-ea"/>
                <a:cs typeface="+mn-cs"/>
              </a:rPr>
              <a:t>How to be the perfect parent</a:t>
            </a:r>
          </a:p>
          <a:p>
            <a:pPr marL="285750" indent="-228600">
              <a:lnSpc>
                <a:spcPct val="150000"/>
              </a:lnSpc>
              <a:spcAft>
                <a:spcPts val="600"/>
              </a:spcAft>
              <a:buFont typeface="Arial" panose="020B0604020202020204" pitchFamily="34" charset="0"/>
              <a:buChar char="•"/>
            </a:pPr>
            <a:r>
              <a:rPr lang="en-US" sz="2400" b="1" dirty="0">
                <a:solidFill>
                  <a:schemeClr val="bg1"/>
                </a:solidFill>
                <a:latin typeface="+mn-lt"/>
                <a:ea typeface="+mn-ea"/>
                <a:cs typeface="+mn-cs"/>
              </a:rPr>
              <a:t>How to have the perfect child</a:t>
            </a:r>
          </a:p>
          <a:p>
            <a:pPr marL="285750" indent="-228600">
              <a:lnSpc>
                <a:spcPct val="150000"/>
              </a:lnSpc>
              <a:spcAft>
                <a:spcPts val="600"/>
              </a:spcAft>
              <a:buFont typeface="Arial" panose="020B0604020202020204" pitchFamily="34" charset="0"/>
              <a:buChar char="•"/>
            </a:pPr>
            <a:r>
              <a:rPr lang="en-US" sz="2400" b="1" dirty="0">
                <a:solidFill>
                  <a:schemeClr val="bg1"/>
                </a:solidFill>
                <a:latin typeface="+mn-lt"/>
                <a:ea typeface="+mn-ea"/>
                <a:cs typeface="+mn-cs"/>
              </a:rPr>
              <a:t>How to be calm and </a:t>
            </a:r>
            <a:r>
              <a:rPr lang="en-US" sz="2400" b="1" dirty="0" err="1">
                <a:solidFill>
                  <a:schemeClr val="bg1"/>
                </a:solidFill>
                <a:latin typeface="+mn-lt"/>
                <a:ea typeface="+mn-ea"/>
                <a:cs typeface="+mn-cs"/>
              </a:rPr>
              <a:t>zen</a:t>
            </a:r>
            <a:r>
              <a:rPr lang="en-US" sz="2400" b="1" dirty="0">
                <a:solidFill>
                  <a:schemeClr val="bg1"/>
                </a:solidFill>
                <a:latin typeface="+mn-lt"/>
                <a:ea typeface="+mn-ea"/>
                <a:cs typeface="+mn-cs"/>
              </a:rPr>
              <a:t> all the time</a:t>
            </a:r>
          </a:p>
          <a:p>
            <a:pPr marL="285750" indent="-228600">
              <a:lnSpc>
                <a:spcPct val="150000"/>
              </a:lnSpc>
              <a:spcAft>
                <a:spcPts val="600"/>
              </a:spcAft>
              <a:buFont typeface="Arial" panose="020B0604020202020204" pitchFamily="34" charset="0"/>
              <a:buChar char="•"/>
            </a:pPr>
            <a:r>
              <a:rPr lang="en-US" sz="2400" b="1" dirty="0">
                <a:solidFill>
                  <a:schemeClr val="bg1"/>
                </a:solidFill>
                <a:latin typeface="+mn-lt"/>
                <a:ea typeface="+mn-ea"/>
                <a:cs typeface="+mn-cs"/>
              </a:rPr>
              <a:t>How to have the perfect family who never argue and spend all day smiling at each other…. </a:t>
            </a:r>
          </a:p>
          <a:p>
            <a:pPr marL="285750" indent="-228600">
              <a:lnSpc>
                <a:spcPct val="90000"/>
              </a:lnSpc>
              <a:spcAft>
                <a:spcPts val="600"/>
              </a:spcAft>
              <a:buFont typeface="Arial" panose="020B0604020202020204" pitchFamily="34" charset="0"/>
              <a:buChar char="•"/>
            </a:pPr>
            <a:endParaRPr lang="en-US" sz="2100" dirty="0">
              <a:solidFill>
                <a:schemeClr val="bg1"/>
              </a:solidFill>
              <a:latin typeface="+mn-lt"/>
              <a:ea typeface="+mn-ea"/>
              <a:cs typeface="+mn-cs"/>
            </a:endParaRPr>
          </a:p>
        </p:txBody>
      </p:sp>
    </p:spTree>
    <p:extLst>
      <p:ext uri="{BB962C8B-B14F-4D97-AF65-F5344CB8AC3E}">
        <p14:creationId xmlns:p14="http://schemas.microsoft.com/office/powerpoint/2010/main" val="416859754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54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 letter&#10;&#10;Description automatically generated">
            <a:extLst>
              <a:ext uri="{FF2B5EF4-FFF2-40B4-BE49-F238E27FC236}">
                <a16:creationId xmlns:a16="http://schemas.microsoft.com/office/drawing/2014/main" id="{B5F03D8B-C173-584D-BEBE-0890B4EE0F93}"/>
              </a:ext>
            </a:extLst>
          </p:cNvPr>
          <p:cNvPicPr>
            <a:picLocks noChangeAspect="1"/>
          </p:cNvPicPr>
          <p:nvPr/>
        </p:nvPicPr>
        <p:blipFill>
          <a:blip r:embed="rId2"/>
          <a:stretch>
            <a:fillRect/>
          </a:stretch>
        </p:blipFill>
        <p:spPr>
          <a:xfrm>
            <a:off x="1700316" y="643467"/>
            <a:ext cx="5743367" cy="5571066"/>
          </a:xfrm>
          <a:prstGeom prst="rect">
            <a:avLst/>
          </a:prstGeom>
        </p:spPr>
      </p:pic>
      <p:sp>
        <p:nvSpPr>
          <p:cNvPr id="65539" name="TextBox 5"/>
          <p:cNvSpPr txBox="1">
            <a:spLocks noChangeArrowheads="1"/>
          </p:cNvSpPr>
          <p:nvPr/>
        </p:nvSpPr>
        <p:spPr bwMode="auto">
          <a:xfrm>
            <a:off x="8969375" y="6567488"/>
            <a:ext cx="1841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endParaRPr lang="en-US"/>
          </a:p>
        </p:txBody>
      </p:sp>
    </p:spTree>
    <p:extLst>
      <p:ext uri="{BB962C8B-B14F-4D97-AF65-F5344CB8AC3E}">
        <p14:creationId xmlns:p14="http://schemas.microsoft.com/office/powerpoint/2010/main" val="2298926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54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39" name="TextBox 5"/>
          <p:cNvSpPr txBox="1">
            <a:spLocks noChangeArrowheads="1"/>
          </p:cNvSpPr>
          <p:nvPr/>
        </p:nvSpPr>
        <p:spPr bwMode="auto">
          <a:xfrm>
            <a:off x="8969375" y="6567488"/>
            <a:ext cx="1841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endParaRPr lang="en-US"/>
          </a:p>
        </p:txBody>
      </p:sp>
      <p:pic>
        <p:nvPicPr>
          <p:cNvPr id="5" name="Picture 4" descr="A picture containing electronics, close&#10;&#10;Description automatically generated">
            <a:extLst>
              <a:ext uri="{FF2B5EF4-FFF2-40B4-BE49-F238E27FC236}">
                <a16:creationId xmlns:a16="http://schemas.microsoft.com/office/drawing/2014/main" id="{62575099-DDCA-A556-EF37-FAA39B9E159D}"/>
              </a:ext>
            </a:extLst>
          </p:cNvPr>
          <p:cNvPicPr>
            <a:picLocks noChangeAspect="1"/>
          </p:cNvPicPr>
          <p:nvPr/>
        </p:nvPicPr>
        <p:blipFill>
          <a:blip r:embed="rId2">
            <a:alphaModFix/>
          </a:blip>
          <a:stretch>
            <a:fillRect/>
          </a:stretch>
        </p:blipFill>
        <p:spPr>
          <a:xfrm>
            <a:off x="1145254" y="1081216"/>
            <a:ext cx="6853492" cy="4695568"/>
          </a:xfrm>
          <a:prstGeom prst="rect">
            <a:avLst/>
          </a:prstGeom>
        </p:spPr>
      </p:pic>
    </p:spTree>
    <p:extLst>
      <p:ext uri="{BB962C8B-B14F-4D97-AF65-F5344CB8AC3E}">
        <p14:creationId xmlns:p14="http://schemas.microsoft.com/office/powerpoint/2010/main" val="2576036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54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39" name="TextBox 5"/>
          <p:cNvSpPr txBox="1">
            <a:spLocks noChangeArrowheads="1"/>
          </p:cNvSpPr>
          <p:nvPr/>
        </p:nvSpPr>
        <p:spPr bwMode="auto">
          <a:xfrm>
            <a:off x="8969375" y="6567488"/>
            <a:ext cx="1841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endParaRPr lang="en-US"/>
          </a:p>
        </p:txBody>
      </p:sp>
      <p:sp>
        <p:nvSpPr>
          <p:cNvPr id="2" name="Title 1">
            <a:extLst>
              <a:ext uri="{FF2B5EF4-FFF2-40B4-BE49-F238E27FC236}">
                <a16:creationId xmlns:a16="http://schemas.microsoft.com/office/drawing/2014/main" id="{68DE46E1-08FE-BA5B-85EF-8FCC1C228683}"/>
              </a:ext>
            </a:extLst>
          </p:cNvPr>
          <p:cNvSpPr>
            <a:spLocks noGrp="1"/>
          </p:cNvSpPr>
          <p:nvPr>
            <p:ph type="title"/>
          </p:nvPr>
        </p:nvSpPr>
        <p:spPr>
          <a:xfrm>
            <a:off x="630195" y="1401705"/>
            <a:ext cx="8054481" cy="2379464"/>
          </a:xfrm>
        </p:spPr>
        <p:txBody>
          <a:bodyPr>
            <a:normAutofit fontScale="90000"/>
          </a:bodyPr>
          <a:lstStyle/>
          <a:p>
            <a:br>
              <a:rPr lang="en-GB" dirty="0">
                <a:latin typeface="+mn-lt"/>
              </a:rPr>
            </a:br>
            <a:br>
              <a:rPr lang="en-GB" dirty="0">
                <a:latin typeface="+mn-lt"/>
              </a:rPr>
            </a:br>
            <a:r>
              <a:rPr lang="en-GB" dirty="0">
                <a:latin typeface="+mn-lt"/>
              </a:rPr>
              <a:t>“</a:t>
            </a:r>
            <a:r>
              <a:rPr lang="en-GB" sz="3100" dirty="0">
                <a:solidFill>
                  <a:srgbClr val="FF0000"/>
                </a:solidFill>
                <a:latin typeface="+mn-lt"/>
              </a:rPr>
              <a:t>Between stimulus and response there is a space. In that space is our power to choose our response. In our response lies our growth and our freedom. “</a:t>
            </a:r>
            <a:br>
              <a:rPr lang="en-GB" dirty="0">
                <a:solidFill>
                  <a:srgbClr val="FF0000"/>
                </a:solidFill>
                <a:latin typeface="+mn-lt"/>
              </a:rPr>
            </a:br>
            <a:br>
              <a:rPr lang="en-GB" dirty="0">
                <a:latin typeface="+mn-lt"/>
              </a:rPr>
            </a:br>
            <a:r>
              <a:rPr lang="en-GB" i="0" dirty="0">
                <a:solidFill>
                  <a:srgbClr val="FF0000"/>
                </a:solidFill>
                <a:latin typeface="+mn-lt"/>
              </a:rPr>
              <a:t>Viktor E. Frankl</a:t>
            </a:r>
            <a:br>
              <a:rPr lang="en-US" dirty="0">
                <a:latin typeface="+mn-lt"/>
              </a:rPr>
            </a:br>
            <a:br>
              <a:rPr lang="en-GB" dirty="0">
                <a:latin typeface="+mn-lt"/>
              </a:rPr>
            </a:br>
            <a:br>
              <a:rPr lang="en-GB" dirty="0">
                <a:latin typeface="+mn-lt"/>
              </a:rPr>
            </a:br>
            <a:endParaRPr lang="en-US" dirty="0">
              <a:latin typeface="+mn-lt"/>
            </a:endParaRPr>
          </a:p>
        </p:txBody>
      </p:sp>
    </p:spTree>
    <p:extLst>
      <p:ext uri="{BB962C8B-B14F-4D97-AF65-F5344CB8AC3E}">
        <p14:creationId xmlns:p14="http://schemas.microsoft.com/office/powerpoint/2010/main" val="282552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54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39" name="TextBox 5"/>
          <p:cNvSpPr txBox="1">
            <a:spLocks noChangeArrowheads="1"/>
          </p:cNvSpPr>
          <p:nvPr/>
        </p:nvSpPr>
        <p:spPr bwMode="auto">
          <a:xfrm>
            <a:off x="8870391" y="6579844"/>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endParaRPr lang="en-US" sz="3600"/>
          </a:p>
        </p:txBody>
      </p:sp>
      <p:sp>
        <p:nvSpPr>
          <p:cNvPr id="2" name="TextBox 1">
            <a:extLst>
              <a:ext uri="{FF2B5EF4-FFF2-40B4-BE49-F238E27FC236}">
                <a16:creationId xmlns:a16="http://schemas.microsoft.com/office/drawing/2014/main" id="{3D31BD32-7B9B-1F15-4C31-7A798D520672}"/>
              </a:ext>
            </a:extLst>
          </p:cNvPr>
          <p:cNvSpPr txBox="1"/>
          <p:nvPr/>
        </p:nvSpPr>
        <p:spPr>
          <a:xfrm>
            <a:off x="2515088" y="2526955"/>
            <a:ext cx="4300022" cy="769441"/>
          </a:xfrm>
          <a:prstGeom prst="rect">
            <a:avLst/>
          </a:prstGeom>
          <a:noFill/>
        </p:spPr>
        <p:txBody>
          <a:bodyPr wrap="square" rtlCol="0">
            <a:spAutoFit/>
          </a:bodyPr>
          <a:lstStyle/>
          <a:p>
            <a:pPr algn="ctr"/>
            <a:r>
              <a:rPr lang="en-US" sz="4400" b="1" i="1" dirty="0">
                <a:solidFill>
                  <a:srgbClr val="FF0000"/>
                </a:solidFill>
                <a:latin typeface="+mn-lt"/>
              </a:rPr>
              <a:t>Sea of Reactivity</a:t>
            </a:r>
          </a:p>
        </p:txBody>
      </p:sp>
    </p:spTree>
    <p:extLst>
      <p:ext uri="{BB962C8B-B14F-4D97-AF65-F5344CB8AC3E}">
        <p14:creationId xmlns:p14="http://schemas.microsoft.com/office/powerpoint/2010/main" val="49482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54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39" name="TextBox 5"/>
          <p:cNvSpPr txBox="1">
            <a:spLocks noChangeArrowheads="1"/>
          </p:cNvSpPr>
          <p:nvPr/>
        </p:nvSpPr>
        <p:spPr bwMode="auto">
          <a:xfrm>
            <a:off x="8969375" y="6567488"/>
            <a:ext cx="1841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endParaRPr lang="en-US"/>
          </a:p>
        </p:txBody>
      </p:sp>
      <p:pic>
        <p:nvPicPr>
          <p:cNvPr id="2" name="Picture 1" descr="shutterstock_524414851.jpg">
            <a:extLst>
              <a:ext uri="{FF2B5EF4-FFF2-40B4-BE49-F238E27FC236}">
                <a16:creationId xmlns:a16="http://schemas.microsoft.com/office/drawing/2014/main" id="{AE4C58C0-1965-937F-F7B9-E2428964C94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7000" r="2" b="2"/>
          <a:stretch/>
        </p:blipFill>
        <p:spPr>
          <a:xfrm>
            <a:off x="928249" y="696191"/>
            <a:ext cx="7287501" cy="5465618"/>
          </a:xfrm>
          <a:prstGeom prst="rect">
            <a:avLst/>
          </a:prstGeom>
        </p:spPr>
      </p:pic>
    </p:spTree>
    <p:extLst>
      <p:ext uri="{BB962C8B-B14F-4D97-AF65-F5344CB8AC3E}">
        <p14:creationId xmlns:p14="http://schemas.microsoft.com/office/powerpoint/2010/main" val="369742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54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39" name="TextBox 5"/>
          <p:cNvSpPr txBox="1">
            <a:spLocks noChangeArrowheads="1"/>
          </p:cNvSpPr>
          <p:nvPr/>
        </p:nvSpPr>
        <p:spPr bwMode="auto">
          <a:xfrm>
            <a:off x="8969375" y="6567488"/>
            <a:ext cx="1841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endParaRPr lang="en-US"/>
          </a:p>
        </p:txBody>
      </p:sp>
      <p:sp>
        <p:nvSpPr>
          <p:cNvPr id="3" name="Rectangle 1">
            <a:extLst>
              <a:ext uri="{FF2B5EF4-FFF2-40B4-BE49-F238E27FC236}">
                <a16:creationId xmlns:a16="http://schemas.microsoft.com/office/drawing/2014/main" id="{2B948ABA-6299-C6A3-F0B4-87DB5B59B074}"/>
              </a:ext>
            </a:extLst>
          </p:cNvPr>
          <p:cNvSpPr>
            <a:spLocks noChangeArrowheads="1"/>
          </p:cNvSpPr>
          <p:nvPr/>
        </p:nvSpPr>
        <p:spPr bwMode="auto">
          <a:xfrm>
            <a:off x="758952" y="1778175"/>
            <a:ext cx="7626096" cy="403746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2" indent="-228600" eaLnBrk="1" hangingPunct="1">
              <a:lnSpc>
                <a:spcPct val="90000"/>
              </a:lnSpc>
              <a:spcAft>
                <a:spcPts val="600"/>
              </a:spcAft>
              <a:buFont typeface="Arial" panose="020B0604020202020204" pitchFamily="34" charset="0"/>
              <a:buChar char="•"/>
            </a:pPr>
            <a:r>
              <a:rPr kumimoji="0" lang="en-US" altLang="en-US" sz="2000" b="1" i="0" u="none" strike="noStrike" cap="none" normalizeH="0" baseline="0" dirty="0">
                <a:ln>
                  <a:noFill/>
                </a:ln>
                <a:solidFill>
                  <a:srgbClr val="FF0000"/>
                </a:solidFill>
                <a:effectLst/>
                <a:latin typeface="+mn-lt"/>
                <a:ea typeface="+mn-ea"/>
                <a:cs typeface="+mn-cs"/>
              </a:rPr>
              <a:t>Step</a:t>
            </a:r>
            <a:r>
              <a:rPr kumimoji="0" lang="en-US" altLang="en-US" sz="2000" b="1" i="0" u="none" strike="noStrike" cap="none" normalizeH="0" dirty="0">
                <a:ln>
                  <a:noFill/>
                </a:ln>
                <a:solidFill>
                  <a:srgbClr val="FF0000"/>
                </a:solidFill>
                <a:effectLst/>
                <a:latin typeface="+mn-lt"/>
                <a:ea typeface="+mn-ea"/>
                <a:cs typeface="+mn-cs"/>
              </a:rPr>
              <a:t> 1</a:t>
            </a:r>
            <a:endParaRPr kumimoji="0" lang="en-US" altLang="en-US" sz="2000" b="0" i="0" u="none" strike="noStrike" cap="none" normalizeH="0" baseline="0" dirty="0">
              <a:ln>
                <a:noFill/>
              </a:ln>
              <a:solidFill>
                <a:srgbClr val="FF0000"/>
              </a:solidFill>
              <a:effectLst/>
              <a:latin typeface="+mn-lt"/>
              <a:ea typeface="+mn-ea"/>
              <a:cs typeface="+mn-cs"/>
            </a:endParaRPr>
          </a:p>
          <a:p>
            <a:pPr marL="685800" lvl="2" eaLnBrk="1" hangingPunct="1">
              <a:lnSpc>
                <a:spcPct val="90000"/>
              </a:lnSpc>
              <a:spcAft>
                <a:spcPts val="600"/>
              </a:spcAft>
            </a:pPr>
            <a:r>
              <a:rPr lang="en-US" altLang="en-US" sz="2000" dirty="0">
                <a:solidFill>
                  <a:srgbClr val="FF0000"/>
                </a:solidFill>
                <a:latin typeface="+mn-lt"/>
                <a:ea typeface="+mn-ea"/>
                <a:cs typeface="+mn-cs"/>
              </a:rPr>
              <a:t>Ask yourself, how am I doing just right now? What am I noticing? Perhaps naming any emotions i.e. ‘anger is here right now’</a:t>
            </a:r>
            <a:endParaRPr kumimoji="0" lang="en-US" altLang="en-US" sz="2000" b="0" i="0" u="none" strike="noStrike" cap="none" normalizeH="0" baseline="0" dirty="0">
              <a:ln>
                <a:noFill/>
              </a:ln>
              <a:solidFill>
                <a:srgbClr val="FF0000"/>
              </a:solidFill>
              <a:effectLst/>
              <a:latin typeface="+mn-lt"/>
              <a:ea typeface="+mn-ea"/>
              <a:cs typeface="+mn-cs"/>
            </a:endParaRPr>
          </a:p>
          <a:p>
            <a:pPr marL="685800" lvl="2" eaLnBrk="1" hangingPunct="1">
              <a:lnSpc>
                <a:spcPct val="90000"/>
              </a:lnSpc>
              <a:spcAft>
                <a:spcPts val="600"/>
              </a:spcAft>
            </a:pPr>
            <a:endParaRPr kumimoji="0" lang="en-US" altLang="en-US" sz="2000" b="0" i="0" u="none" strike="noStrike" cap="none" normalizeH="0" baseline="0" dirty="0">
              <a:ln>
                <a:noFill/>
              </a:ln>
              <a:solidFill>
                <a:srgbClr val="FF0000"/>
              </a:solidFill>
              <a:effectLst/>
              <a:latin typeface="+mn-lt"/>
              <a:ea typeface="+mn-ea"/>
              <a:cs typeface="+mn-cs"/>
            </a:endParaRPr>
          </a:p>
          <a:p>
            <a:pPr lvl="2" indent="-228600" eaLnBrk="1" hangingPunct="1">
              <a:lnSpc>
                <a:spcPct val="90000"/>
              </a:lnSpc>
              <a:spcAft>
                <a:spcPts val="600"/>
              </a:spcAft>
              <a:buFont typeface="Arial" panose="020B0604020202020204" pitchFamily="34" charset="0"/>
              <a:buChar char="•"/>
            </a:pPr>
            <a:r>
              <a:rPr kumimoji="0" lang="en-US" altLang="en-US" sz="2000" b="1" i="0" u="none" strike="noStrike" cap="none" normalizeH="0" baseline="0" dirty="0">
                <a:ln>
                  <a:noFill/>
                </a:ln>
                <a:solidFill>
                  <a:srgbClr val="FF0000"/>
                </a:solidFill>
                <a:effectLst/>
                <a:latin typeface="+mn-lt"/>
                <a:ea typeface="+mn-ea"/>
                <a:cs typeface="+mn-cs"/>
              </a:rPr>
              <a:t>Step 2</a:t>
            </a:r>
          </a:p>
          <a:p>
            <a:pPr marL="685800" lvl="2" eaLnBrk="1" hangingPunct="1">
              <a:lnSpc>
                <a:spcPct val="90000"/>
              </a:lnSpc>
              <a:spcAft>
                <a:spcPts val="600"/>
              </a:spcAft>
            </a:pPr>
            <a:r>
              <a:rPr kumimoji="0" lang="en-US" altLang="en-US" sz="2000" b="0" i="0" u="none" strike="noStrike" cap="none" normalizeH="0" baseline="0" dirty="0">
                <a:ln>
                  <a:noFill/>
                </a:ln>
                <a:solidFill>
                  <a:srgbClr val="FF0000"/>
                </a:solidFill>
                <a:effectLst/>
                <a:latin typeface="+mn-lt"/>
                <a:ea typeface="+mn-ea"/>
                <a:cs typeface="+mn-cs"/>
              </a:rPr>
              <a:t>Bring your attention to the experience of the in-breathe and out-breath. Just breathing. Perhaps</a:t>
            </a:r>
            <a:r>
              <a:rPr kumimoji="0" lang="en-US" altLang="en-US" sz="2000" b="0" i="0" u="none" strike="noStrike" cap="none" normalizeH="0" dirty="0">
                <a:ln>
                  <a:noFill/>
                </a:ln>
                <a:solidFill>
                  <a:srgbClr val="FF0000"/>
                </a:solidFill>
                <a:effectLst/>
                <a:latin typeface="+mn-lt"/>
                <a:ea typeface="+mn-ea"/>
                <a:cs typeface="+mn-cs"/>
              </a:rPr>
              <a:t> counting the in-breath.</a:t>
            </a:r>
            <a:endParaRPr kumimoji="0" lang="en-US" altLang="en-US" sz="2000" b="0" i="0" u="none" strike="noStrike" cap="none" normalizeH="0" baseline="0" dirty="0">
              <a:ln>
                <a:noFill/>
              </a:ln>
              <a:solidFill>
                <a:srgbClr val="FF0000"/>
              </a:solidFill>
              <a:effectLst/>
              <a:latin typeface="+mn-lt"/>
              <a:ea typeface="+mn-ea"/>
              <a:cs typeface="+mn-cs"/>
            </a:endParaRPr>
          </a:p>
          <a:p>
            <a:pPr marL="685800" lvl="2" eaLnBrk="1" hangingPunct="1">
              <a:lnSpc>
                <a:spcPct val="90000"/>
              </a:lnSpc>
              <a:spcAft>
                <a:spcPts val="600"/>
              </a:spcAft>
            </a:pPr>
            <a:endParaRPr kumimoji="0" lang="en-US" altLang="en-US" sz="2000" b="0" i="0" u="none" strike="noStrike" cap="none" normalizeH="0" baseline="0" dirty="0">
              <a:ln>
                <a:noFill/>
              </a:ln>
              <a:solidFill>
                <a:srgbClr val="FF0000"/>
              </a:solidFill>
              <a:effectLst/>
              <a:latin typeface="+mn-lt"/>
              <a:ea typeface="+mn-ea"/>
              <a:cs typeface="+mn-cs"/>
            </a:endParaRPr>
          </a:p>
          <a:p>
            <a:pPr lvl="2" indent="-228600" eaLnBrk="1" hangingPunct="1">
              <a:lnSpc>
                <a:spcPct val="90000"/>
              </a:lnSpc>
              <a:spcAft>
                <a:spcPts val="600"/>
              </a:spcAft>
              <a:buFont typeface="Arial" panose="020B0604020202020204" pitchFamily="34" charset="0"/>
              <a:buChar char="•"/>
            </a:pPr>
            <a:r>
              <a:rPr kumimoji="0" lang="en-US" altLang="en-US" sz="2000" b="1" i="0" u="none" strike="noStrike" cap="none" normalizeH="0" baseline="0" dirty="0">
                <a:ln>
                  <a:noFill/>
                </a:ln>
                <a:solidFill>
                  <a:srgbClr val="FF0000"/>
                </a:solidFill>
                <a:effectLst/>
                <a:latin typeface="+mn-lt"/>
                <a:ea typeface="+mn-ea"/>
                <a:cs typeface="+mn-cs"/>
              </a:rPr>
              <a:t>Step 3</a:t>
            </a:r>
          </a:p>
          <a:p>
            <a:pPr marL="685800" lvl="2" eaLnBrk="1" hangingPunct="1">
              <a:lnSpc>
                <a:spcPct val="90000"/>
              </a:lnSpc>
              <a:spcAft>
                <a:spcPts val="600"/>
              </a:spcAft>
            </a:pPr>
            <a:r>
              <a:rPr kumimoji="0" lang="en-US" altLang="en-US" sz="2000" b="0" i="0" u="none" strike="noStrike" cap="none" normalizeH="0" baseline="0" dirty="0">
                <a:ln>
                  <a:noFill/>
                </a:ln>
                <a:solidFill>
                  <a:srgbClr val="FF0000"/>
                </a:solidFill>
                <a:effectLst/>
                <a:latin typeface="+mn-lt"/>
                <a:ea typeface="+mn-ea"/>
                <a:cs typeface="+mn-cs"/>
              </a:rPr>
              <a:t>Expanding our awareness to include the whole body, and the space around the body.  Deepening</a:t>
            </a:r>
            <a:r>
              <a:rPr kumimoji="0" lang="en-US" altLang="en-US" sz="2000" b="0" i="0" u="none" strike="noStrike" cap="none" normalizeH="0" dirty="0">
                <a:ln>
                  <a:noFill/>
                </a:ln>
                <a:solidFill>
                  <a:srgbClr val="FF0000"/>
                </a:solidFill>
                <a:effectLst/>
                <a:latin typeface="+mn-lt"/>
                <a:ea typeface="+mn-ea"/>
                <a:cs typeface="+mn-cs"/>
              </a:rPr>
              <a:t> our breath to create space,  breathing into any tension and softening </a:t>
            </a:r>
            <a:r>
              <a:rPr lang="en-US" altLang="en-US" sz="2000" dirty="0">
                <a:solidFill>
                  <a:srgbClr val="FF0000"/>
                </a:solidFill>
                <a:latin typeface="+mn-lt"/>
                <a:ea typeface="+mn-ea"/>
                <a:cs typeface="+mn-cs"/>
              </a:rPr>
              <a:t>on the outbreath.  </a:t>
            </a:r>
            <a:endParaRPr kumimoji="0" lang="en-US" altLang="en-US" sz="2000" b="0" i="0" u="none" strike="noStrike" cap="none" normalizeH="0" baseline="0" dirty="0">
              <a:ln>
                <a:noFill/>
              </a:ln>
              <a:solidFill>
                <a:srgbClr val="FF0000"/>
              </a:solidFill>
              <a:effectLst/>
              <a:latin typeface="+mn-lt"/>
              <a:ea typeface="+mn-ea"/>
              <a:cs typeface="+mn-cs"/>
            </a:endParaRPr>
          </a:p>
        </p:txBody>
      </p:sp>
      <p:sp>
        <p:nvSpPr>
          <p:cNvPr id="4" name="Title 1">
            <a:extLst>
              <a:ext uri="{FF2B5EF4-FFF2-40B4-BE49-F238E27FC236}">
                <a16:creationId xmlns:a16="http://schemas.microsoft.com/office/drawing/2014/main" id="{8F4F8EEA-A903-6820-BB33-508348D009B4}"/>
              </a:ext>
            </a:extLst>
          </p:cNvPr>
          <p:cNvSpPr>
            <a:spLocks noGrp="1"/>
          </p:cNvSpPr>
          <p:nvPr>
            <p:ph type="title"/>
          </p:nvPr>
        </p:nvSpPr>
        <p:spPr>
          <a:xfrm>
            <a:off x="2217286" y="853463"/>
            <a:ext cx="5080129" cy="924712"/>
          </a:xfrm>
        </p:spPr>
        <p:txBody>
          <a:bodyPr>
            <a:normAutofit fontScale="90000"/>
          </a:bodyPr>
          <a:lstStyle/>
          <a:p>
            <a:pPr algn="ctr"/>
            <a:r>
              <a:rPr lang="en-US" b="1" dirty="0">
                <a:solidFill>
                  <a:srgbClr val="FF0000"/>
                </a:solidFill>
              </a:rPr>
              <a:t>3 Step Breathing Space</a:t>
            </a:r>
            <a:br>
              <a:rPr lang="en-US" b="1" dirty="0">
                <a:solidFill>
                  <a:srgbClr val="FF0000"/>
                </a:solidFill>
              </a:rPr>
            </a:br>
            <a:endParaRPr lang="en-US" dirty="0">
              <a:solidFill>
                <a:srgbClr val="FF0000"/>
              </a:solidFill>
            </a:endParaRPr>
          </a:p>
        </p:txBody>
      </p:sp>
    </p:spTree>
    <p:extLst>
      <p:ext uri="{BB962C8B-B14F-4D97-AF65-F5344CB8AC3E}">
        <p14:creationId xmlns:p14="http://schemas.microsoft.com/office/powerpoint/2010/main" val="269637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A-master-slidedec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ad9edd0-e7d7-446e-9199-84598a52bde1" xsi:nil="true"/>
    <_Flow_SignoffStatus xmlns="a13c6660-c63c-42dc-af0d-4ffc2388fcb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B6245C6EEB46F4890D7327AD6FB195B" ma:contentTypeVersion="15" ma:contentTypeDescription="Create a new document." ma:contentTypeScope="" ma:versionID="bee959cad2016e3dcf82d8a1368c6935">
  <xsd:schema xmlns:xsd="http://www.w3.org/2001/XMLSchema" xmlns:xs="http://www.w3.org/2001/XMLSchema" xmlns:p="http://schemas.microsoft.com/office/2006/metadata/properties" xmlns:ns2="a13c6660-c63c-42dc-af0d-4ffc2388fcb5" xmlns:ns3="dad9edd0-e7d7-446e-9199-84598a52bde1" targetNamespace="http://schemas.microsoft.com/office/2006/metadata/properties" ma:root="true" ma:fieldsID="0e1fc5c2cbc0b1a02a15f91c6c4a5582" ns2:_="" ns3:_="">
    <xsd:import namespace="a13c6660-c63c-42dc-af0d-4ffc2388fcb5"/>
    <xsd:import namespace="dad9edd0-e7d7-446e-9199-84598a52bde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LengthInSeconds" minOccurs="0"/>
                <xsd:element ref="ns2:MediaServiceDateTaken" minOccurs="0"/>
                <xsd:element ref="ns2:MediaServiceLocation" minOccurs="0"/>
                <xsd:element ref="ns2:MediaServiceGenerationTime" minOccurs="0"/>
                <xsd:element ref="ns2:MediaServiceEventHashCode" minOccurs="0"/>
                <xsd:element ref="ns3:TaxCatchAll" minOccurs="0"/>
                <xsd:element ref="ns2:MediaServiceOCR" minOccurs="0"/>
                <xsd:element ref="ns3:SharedWithUsers" minOccurs="0"/>
                <xsd:element ref="ns3:SharedWithDetails"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3c6660-c63c-42dc-af0d-4ffc2388f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_Flow_SignoffStatus" ma:index="21"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ad9edd0-e7d7-446e-9199-84598a52bde1"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74606074-6eb2-4c8a-aaa8-26c267240634}" ma:internalName="TaxCatchAll" ma:showField="CatchAllData" ma:web="dad9edd0-e7d7-446e-9199-84598a52bde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52C16E-B9A8-40A2-95B0-D09A44ADF3DE}">
  <ds:schemaRefs>
    <ds:schemaRef ds:uri="a13c6660-c63c-42dc-af0d-4ffc2388fcb5"/>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dad9edd0-e7d7-446e-9199-84598a52bde1"/>
    <ds:schemaRef ds:uri="http://purl.org/dc/term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76EE0AFF-04BD-4B42-81A0-03679179AD72}">
  <ds:schemaRefs>
    <ds:schemaRef ds:uri="http://schemas.microsoft.com/sharepoint/v3/contenttype/forms"/>
  </ds:schemaRefs>
</ds:datastoreItem>
</file>

<file path=customXml/itemProps3.xml><?xml version="1.0" encoding="utf-8"?>
<ds:datastoreItem xmlns:ds="http://schemas.openxmlformats.org/officeDocument/2006/customXml" ds:itemID="{BF17D186-3EB8-47C3-9721-2AE31AA895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3c6660-c63c-42dc-af0d-4ffc2388fcb5"/>
    <ds:schemaRef ds:uri="dad9edd0-e7d7-446e-9199-84598a52bd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23150</TotalTime>
  <Words>1005</Words>
  <Application>Microsoft Office PowerPoint</Application>
  <PresentationFormat>On-screen Show (4:3)</PresentationFormat>
  <Paragraphs>98</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BA-master-slidedeck</vt:lpstr>
      <vt:lpstr>PowerPoint Presentation</vt:lpstr>
      <vt:lpstr>PowerPoint Presentation</vt:lpstr>
      <vt:lpstr>What this session is NOT  going to be about</vt:lpstr>
      <vt:lpstr>PowerPoint Presentation</vt:lpstr>
      <vt:lpstr>PowerPoint Presentation</vt:lpstr>
      <vt:lpstr>  “Between stimulus and response there is a space. In that space is our power to choose our response. In our response lies our growth and our freedom. “  Viktor E. Frankl   </vt:lpstr>
      <vt:lpstr>PowerPoint Presentation</vt:lpstr>
      <vt:lpstr>PowerPoint Presentation</vt:lpstr>
      <vt:lpstr>3 Step Breathing Space </vt:lpstr>
      <vt:lpstr>PowerPoint Presentation</vt:lpstr>
      <vt:lpstr>PowerPoint Presentation</vt:lpstr>
      <vt:lpstr>PowerPoint Presentation</vt:lpstr>
      <vt:lpstr>PowerPoint Presentation</vt:lpstr>
      <vt:lpstr>PowerPoint Presentation</vt:lpstr>
      <vt:lpstr>Oxygen Mask Principle</vt:lpstr>
      <vt:lpstr>The Secret Power of your  Stable Nervous System</vt:lpstr>
      <vt:lpstr>S.T.O.P Practice </vt:lpstr>
      <vt:lpstr>PowerPoint Presentation</vt:lpstr>
      <vt:lpstr>Mindful Listening</vt:lpstr>
      <vt:lpstr>  “May I be granted the serenity to accept the things I cannot change, courage to change the things I can, and wisdom to know the difference”  </vt:lpstr>
      <vt:lpstr>  </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Liam Gorman</dc:creator>
  <cp:lastModifiedBy>Katie Ruback</cp:lastModifiedBy>
  <cp:revision>74</cp:revision>
  <dcterms:created xsi:type="dcterms:W3CDTF">2018-02-04T18:52:27Z</dcterms:created>
  <dcterms:modified xsi:type="dcterms:W3CDTF">2024-01-11T11:33:26Z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0x010100EB6245C6EEB46F4890D7327AD6FB195B</vt:lpwstr>
  </property>
</Properties>
</file>